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5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03E"/>
    <a:srgbClr val="FF00FF"/>
    <a:srgbClr val="4C344C"/>
    <a:srgbClr val="D4D2D2"/>
    <a:srgbClr val="F9F9F9"/>
    <a:srgbClr val="BDBBBB"/>
    <a:srgbClr val="E8E8E8"/>
    <a:srgbClr val="FFFBEF"/>
    <a:srgbClr val="A2A2A2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2" autoAdjust="0"/>
    <p:restoredTop sz="94618" autoAdjust="0"/>
  </p:normalViewPr>
  <p:slideViewPr>
    <p:cSldViewPr snapToGrid="0">
      <p:cViewPr>
        <p:scale>
          <a:sx n="66" d="100"/>
          <a:sy n="66" d="100"/>
        </p:scale>
        <p:origin x="624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C2D1C-A15F-4124-9B2D-037315A70BDE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DBA95-13F1-4EA0-8478-D96549E42B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43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DBA95-13F1-4EA0-8478-D96549E42BB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95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DBA95-13F1-4EA0-8478-D96549E42BBF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787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E411DC-FB55-C5F4-4780-E11198C44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683F94-0AC4-3FB7-F13A-BD01F3E80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649E89-EBEE-96B7-109E-A0E1A0D2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2F67E1-22C5-927A-1C16-BFB722CB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5FCA27-CAAD-D7C7-31C4-5614FC2F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426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88E64F-25D4-3E88-F4B6-EE32247E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BFFB31-64A9-3751-5946-EE35E7E2D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DCBA27-B0AB-F3E7-89FE-4CB51609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4E6248-DA49-BCCC-FF05-784C191D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911BDF-3B43-D673-006D-7C2EBD37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053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EA374BC-8435-1684-5AA4-C3282D6D8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4F32228-98F8-3BEF-72CE-AE89EC42B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B65F81-32DA-A600-5ACF-2E816C94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8A581C-E31E-C1F9-092A-8CAC067F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DDDDF48-0166-67EB-533E-904F48F3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726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689DD5-F924-D653-E614-01950044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8BDF1C-40D5-72BF-4590-EC8D49B4E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7DCE0F-D718-1480-B7D0-37A88D44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98CC67-0538-F35F-0538-2FAF5168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7B77E2-4693-3B5C-C3E8-AE8D0E10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338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B67E1A-C379-0A66-4DF8-F41B0576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F0DD67-B83D-6BFF-8943-3C01ABD4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F831CD-8EFE-EB88-EFF5-56004CA6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E20700-F9E6-BB55-0645-00A9BBFE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0270B1-A451-7054-1CCE-14EC0F64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81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3D767-3678-F92A-F750-0F089194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BB733B-E087-504A-0498-A5939B873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5BE49AA-255E-4FE4-C25E-E1304C408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FF3458-A7B4-B761-C0CC-C52482F1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9208F13-3478-97D6-AC33-D9278495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C96AE6-272E-24F7-7B44-A3D305CE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910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085AA3-D15C-16CE-64DA-A4738396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C73068-1E9A-1946-7068-E00787CA4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DEC6BF-0269-C540-F201-BEFB60F73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7E2521A-4D1B-44FD-1903-BD8A71968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63468DD-39D8-33CE-EB8A-03DB1ADF3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03217AA-4EEB-F003-7FEB-E6036343E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AF29B9F-FBB9-EEEC-BA99-F2434380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EDCBBBF-CEC8-9976-E4A0-3F8FD5F8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08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6543E7-02C5-71A1-1A46-1B6269EE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3BEB1F4-7BE1-60A2-7AB9-1E551693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C6272A6-34C7-7F1D-3C16-09AB9595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0E27059-2D04-5A0B-AD6B-A6A11A20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4666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46505AF-4675-94BB-1573-EC2D8F21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6CEC188-0050-9521-7EC4-916C2DB00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3FDABC-DC02-118E-5ED8-483E7D7E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60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95D96-69BF-AB04-6617-47187BE4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B161D8-7265-0BCF-415B-800A8BE1B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1CF4436-F717-EE91-3079-FA1BEDD55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840020-D702-0604-B6B0-9DFBD2A4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4FB08E6-13D9-06F0-8D6D-32D474E9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2079C9-286E-6A83-806B-CB08A8DA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67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031BD8-79BF-EDE9-D3BD-5E8740EC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40A9644-0CE6-967D-A4C2-55F7CC8CCD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BA318F1-868E-1885-68B6-15A870CE2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98598B9-F8C5-2F68-558F-C3083F53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8DA905-4807-8D15-15FB-B3FA64FC8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2B0722-B482-4BF7-901F-B1A21A47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5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3F4C611-7753-1D23-58E4-A7E3D0C7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341F8F6-195F-6C6D-FAFE-EB666BB63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9BCB2D-7CA1-CF22-6772-9945F37D6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B67E9-9B6F-45C6-8324-1A71AE1B48B3}" type="datetimeFigureOut">
              <a:rPr kumimoji="1" lang="ja-JP" altLang="en-US" smtClean="0"/>
              <a:t>2024/2/2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B98336-BBA3-E367-70E7-8099B86CF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6030CB-BFBF-1264-E76B-FC57EC379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7BF01-CB4D-4FF5-8C1B-0EEFA0FD32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722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microsoft.com/office/2007/relationships/hdphoto" Target="../media/hdphoto11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5.png"/><Relationship Id="rId1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8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DD7B3DA-43B6-C9CD-BEA3-79D8F26B3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65" y="372279"/>
            <a:ext cx="8564949" cy="648286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01B203-29C5-FD43-A426-5C5D30351571}"/>
              </a:ext>
            </a:extLst>
          </p:cNvPr>
          <p:cNvSpPr/>
          <p:nvPr/>
        </p:nvSpPr>
        <p:spPr>
          <a:xfrm>
            <a:off x="1203960" y="2352673"/>
            <a:ext cx="9052560" cy="386715"/>
          </a:xfrm>
          <a:prstGeom prst="rect">
            <a:avLst/>
          </a:prstGeom>
          <a:solidFill>
            <a:srgbClr val="878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4F9C12E-42E4-8E7B-B4B7-9AAFD023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12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37406" r="14719" b="47380"/>
          <a:stretch/>
        </p:blipFill>
        <p:spPr>
          <a:xfrm>
            <a:off x="4804410" y="2392090"/>
            <a:ext cx="2214939" cy="3078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9FEB8B2-A836-1941-462A-D1C056ABE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0000"/>
                    </a14:imgEffect>
                    <a14:imgEffect>
                      <a14:brightnessContrast bright="-26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06" y="2423407"/>
            <a:ext cx="568834" cy="24524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78503D5-E00A-686C-F251-2A828360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0000"/>
                    </a14:imgEffect>
                    <a14:imgEffect>
                      <a14:brightnessContrast bright="-26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030" y="2423407"/>
            <a:ext cx="568834" cy="245246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C7587C-2576-33CA-3658-6F4E8AAD200F}"/>
              </a:ext>
            </a:extLst>
          </p:cNvPr>
          <p:cNvSpPr/>
          <p:nvPr/>
        </p:nvSpPr>
        <p:spPr>
          <a:xfrm>
            <a:off x="2602992" y="4118613"/>
            <a:ext cx="704088" cy="745487"/>
          </a:xfrm>
          <a:prstGeom prst="rect">
            <a:avLst/>
          </a:prstGeom>
          <a:gradFill>
            <a:gsLst>
              <a:gs pos="0">
                <a:srgbClr val="708924"/>
              </a:gs>
              <a:gs pos="100000">
                <a:srgbClr val="657924"/>
              </a:gs>
              <a:gs pos="85000">
                <a:srgbClr val="677C1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5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68CEE71-1B58-3583-1965-8EBD0CA1C8F2}"/>
              </a:ext>
            </a:extLst>
          </p:cNvPr>
          <p:cNvSpPr/>
          <p:nvPr/>
        </p:nvSpPr>
        <p:spPr>
          <a:xfrm>
            <a:off x="2763520" y="1998482"/>
            <a:ext cx="5484934" cy="1430518"/>
          </a:xfrm>
          <a:prstGeom prst="rect">
            <a:avLst/>
          </a:prstGeom>
          <a:gradFill>
            <a:gsLst>
              <a:gs pos="0">
                <a:srgbClr val="5B5C4D"/>
              </a:gs>
              <a:gs pos="12000">
                <a:srgbClr val="D6D6CE"/>
              </a:gs>
              <a:gs pos="100000">
                <a:srgbClr val="DBDAD2"/>
              </a:gs>
            </a:gsLst>
            <a:lin ang="5400000" scaled="1"/>
          </a:gradFill>
          <a:ln w="50800">
            <a:solidFill>
              <a:srgbClr val="3C3C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899AF97-843D-9B16-8882-A9B07475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928" y="1242893"/>
            <a:ext cx="3181794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6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7376B-945C-4B49-3B85-D0772BAD2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98DC723-80D3-10EF-2900-5FEDC9503CB1}"/>
              </a:ext>
            </a:extLst>
          </p:cNvPr>
          <p:cNvSpPr/>
          <p:nvPr/>
        </p:nvSpPr>
        <p:spPr>
          <a:xfrm>
            <a:off x="6096000" y="1269996"/>
            <a:ext cx="4467225" cy="4883154"/>
          </a:xfrm>
          <a:prstGeom prst="rect">
            <a:avLst/>
          </a:prstGeom>
          <a:solidFill>
            <a:srgbClr val="7B807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1452BFF-CE1C-4F72-33C0-8F7766B2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73" y="347232"/>
            <a:ext cx="3210373" cy="616353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76FE6CB-DDAE-95BE-3EBF-72942BB9F4E9}"/>
              </a:ext>
            </a:extLst>
          </p:cNvPr>
          <p:cNvSpPr/>
          <p:nvPr/>
        </p:nvSpPr>
        <p:spPr>
          <a:xfrm>
            <a:off x="6797040" y="1270000"/>
            <a:ext cx="314960" cy="7416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EC57238-DAC1-1FD0-705F-F7B0C70C40FA}"/>
              </a:ext>
            </a:extLst>
          </p:cNvPr>
          <p:cNvSpPr/>
          <p:nvPr/>
        </p:nvSpPr>
        <p:spPr>
          <a:xfrm>
            <a:off x="7112000" y="1270000"/>
            <a:ext cx="314960" cy="110744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1B1790-F5A2-F5BE-EBD7-40E91DF64525}"/>
              </a:ext>
            </a:extLst>
          </p:cNvPr>
          <p:cNvSpPr/>
          <p:nvPr/>
        </p:nvSpPr>
        <p:spPr>
          <a:xfrm>
            <a:off x="7426960" y="1270000"/>
            <a:ext cx="314960" cy="14528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ABDC9E2-ECE2-0E46-6A44-D18584CE8E58}"/>
              </a:ext>
            </a:extLst>
          </p:cNvPr>
          <p:cNvSpPr/>
          <p:nvPr/>
        </p:nvSpPr>
        <p:spPr>
          <a:xfrm>
            <a:off x="7752080" y="1270000"/>
            <a:ext cx="314960" cy="182372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7ED59A6-4732-E0CA-7335-45D8F9E9E65B}"/>
              </a:ext>
            </a:extLst>
          </p:cNvPr>
          <p:cNvSpPr/>
          <p:nvPr/>
        </p:nvSpPr>
        <p:spPr>
          <a:xfrm>
            <a:off x="8077200" y="1270000"/>
            <a:ext cx="314960" cy="2159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EA4BA10-F990-3811-4277-E073E9E6D388}"/>
              </a:ext>
            </a:extLst>
          </p:cNvPr>
          <p:cNvSpPr/>
          <p:nvPr/>
        </p:nvSpPr>
        <p:spPr>
          <a:xfrm>
            <a:off x="8402320" y="1270000"/>
            <a:ext cx="314960" cy="2159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99D8CEF-5D4C-2537-F5A6-3D4F19B3CC20}"/>
              </a:ext>
            </a:extLst>
          </p:cNvPr>
          <p:cNvSpPr/>
          <p:nvPr/>
        </p:nvSpPr>
        <p:spPr>
          <a:xfrm>
            <a:off x="8727440" y="1269999"/>
            <a:ext cx="314960" cy="2159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A9D24264-15DB-263A-E8AE-E5458E3F01CF}"/>
              </a:ext>
            </a:extLst>
          </p:cNvPr>
          <p:cNvSpPr/>
          <p:nvPr/>
        </p:nvSpPr>
        <p:spPr>
          <a:xfrm>
            <a:off x="9042400" y="1269999"/>
            <a:ext cx="314960" cy="2159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C0CC7C9-79A9-3559-1D38-A2D462A8E3F9}"/>
              </a:ext>
            </a:extLst>
          </p:cNvPr>
          <p:cNvSpPr/>
          <p:nvPr/>
        </p:nvSpPr>
        <p:spPr>
          <a:xfrm>
            <a:off x="9357360" y="1269998"/>
            <a:ext cx="345440" cy="248920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D6E0EAE-9C7F-A228-DF51-42D3FE3B6227}"/>
              </a:ext>
            </a:extLst>
          </p:cNvPr>
          <p:cNvSpPr/>
          <p:nvPr/>
        </p:nvSpPr>
        <p:spPr>
          <a:xfrm>
            <a:off x="9682480" y="1269996"/>
            <a:ext cx="345440" cy="318008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741C310-1F1B-26A4-78DD-726396D70DC8}"/>
              </a:ext>
            </a:extLst>
          </p:cNvPr>
          <p:cNvSpPr/>
          <p:nvPr/>
        </p:nvSpPr>
        <p:spPr>
          <a:xfrm>
            <a:off x="10038080" y="1269996"/>
            <a:ext cx="314960" cy="361696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3FBC871-B58D-A267-E7D7-E6B6AA54DC13}"/>
              </a:ext>
            </a:extLst>
          </p:cNvPr>
          <p:cNvSpPr/>
          <p:nvPr/>
        </p:nvSpPr>
        <p:spPr>
          <a:xfrm rot="19621164">
            <a:off x="5609877" y="2276792"/>
            <a:ext cx="1017999" cy="160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D9224E9-2BF0-5F5D-6941-C1BAC4D66867}"/>
              </a:ext>
            </a:extLst>
          </p:cNvPr>
          <p:cNvSpPr/>
          <p:nvPr/>
        </p:nvSpPr>
        <p:spPr>
          <a:xfrm rot="16200000">
            <a:off x="6837316" y="3988189"/>
            <a:ext cx="1017999" cy="160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66F6018-9568-BDDC-023E-AC0CDF6D14D6}"/>
              </a:ext>
            </a:extLst>
          </p:cNvPr>
          <p:cNvSpPr/>
          <p:nvPr/>
        </p:nvSpPr>
        <p:spPr>
          <a:xfrm rot="19572304">
            <a:off x="6075774" y="2957517"/>
            <a:ext cx="1017999" cy="160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60232B7-3D47-D887-8726-AACF971BD40D}"/>
              </a:ext>
            </a:extLst>
          </p:cNvPr>
          <p:cNvSpPr/>
          <p:nvPr/>
        </p:nvSpPr>
        <p:spPr>
          <a:xfrm rot="16200000">
            <a:off x="7518987" y="3862440"/>
            <a:ext cx="1017999" cy="160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7520454-6096-FFEB-DE6F-4F4FB96CADD0}"/>
              </a:ext>
            </a:extLst>
          </p:cNvPr>
          <p:cNvSpPr/>
          <p:nvPr/>
        </p:nvSpPr>
        <p:spPr>
          <a:xfrm rot="19481607">
            <a:off x="8395299" y="4288015"/>
            <a:ext cx="1017999" cy="1722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6F5A4C9-8BB5-79C6-1056-52EE35E99F04}"/>
              </a:ext>
            </a:extLst>
          </p:cNvPr>
          <p:cNvSpPr/>
          <p:nvPr/>
        </p:nvSpPr>
        <p:spPr>
          <a:xfrm>
            <a:off x="8799450" y="5554686"/>
            <a:ext cx="1017999" cy="64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1374A9D-5859-8FDE-540F-ABED72F4AAE5}"/>
              </a:ext>
            </a:extLst>
          </p:cNvPr>
          <p:cNvSpPr/>
          <p:nvPr/>
        </p:nvSpPr>
        <p:spPr>
          <a:xfrm>
            <a:off x="5993893" y="4710562"/>
            <a:ext cx="2919584" cy="157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13AFF12-04B7-2ACE-3505-40D9AC7D64C3}"/>
              </a:ext>
            </a:extLst>
          </p:cNvPr>
          <p:cNvSpPr/>
          <p:nvPr/>
        </p:nvSpPr>
        <p:spPr>
          <a:xfrm>
            <a:off x="5955934" y="3934356"/>
            <a:ext cx="687707" cy="891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8BD84BE-6EB1-0960-D56E-9BF857B53936}"/>
              </a:ext>
            </a:extLst>
          </p:cNvPr>
          <p:cNvSpPr/>
          <p:nvPr/>
        </p:nvSpPr>
        <p:spPr>
          <a:xfrm>
            <a:off x="6096000" y="1269996"/>
            <a:ext cx="4467225" cy="289129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FCE2711-BADC-9A01-971D-57F261A0C4C9}"/>
              </a:ext>
            </a:extLst>
          </p:cNvPr>
          <p:cNvSpPr/>
          <p:nvPr/>
        </p:nvSpPr>
        <p:spPr>
          <a:xfrm rot="19595713">
            <a:off x="6738880" y="1911277"/>
            <a:ext cx="60645" cy="2469941"/>
          </a:xfrm>
          <a:prstGeom prst="rect">
            <a:avLst/>
          </a:prstGeom>
          <a:solidFill>
            <a:srgbClr val="B3B6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BB9A0E7-E647-6050-9495-3591441F2994}"/>
              </a:ext>
            </a:extLst>
          </p:cNvPr>
          <p:cNvSpPr/>
          <p:nvPr/>
        </p:nvSpPr>
        <p:spPr>
          <a:xfrm rot="16200000">
            <a:off x="8137849" y="3412410"/>
            <a:ext cx="46271" cy="1504989"/>
          </a:xfrm>
          <a:prstGeom prst="rect">
            <a:avLst/>
          </a:prstGeom>
          <a:solidFill>
            <a:srgbClr val="B3B6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D0EC32B-1611-884B-65AA-F25E688E5124}"/>
              </a:ext>
            </a:extLst>
          </p:cNvPr>
          <p:cNvSpPr/>
          <p:nvPr/>
        </p:nvSpPr>
        <p:spPr>
          <a:xfrm rot="19595713">
            <a:off x="9317312" y="4021240"/>
            <a:ext cx="77755" cy="1731157"/>
          </a:xfrm>
          <a:prstGeom prst="rect">
            <a:avLst/>
          </a:prstGeom>
          <a:solidFill>
            <a:srgbClr val="B3B6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6F5F499-761C-1F3C-2030-655B381283DA}"/>
              </a:ext>
            </a:extLst>
          </p:cNvPr>
          <p:cNvSpPr/>
          <p:nvPr/>
        </p:nvSpPr>
        <p:spPr>
          <a:xfrm>
            <a:off x="9769519" y="5554686"/>
            <a:ext cx="79956" cy="626551"/>
          </a:xfrm>
          <a:prstGeom prst="rect">
            <a:avLst/>
          </a:prstGeom>
          <a:solidFill>
            <a:srgbClr val="B3B6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712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06FEAD-DBE2-0DA3-B00B-0EC0D18EB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00" b="82705"/>
          <a:stretch/>
        </p:blipFill>
        <p:spPr bwMode="auto">
          <a:xfrm>
            <a:off x="685800" y="337740"/>
            <a:ext cx="5283156" cy="30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0FBB3A-872F-5FB9-C2DE-5DE93E840B09}"/>
              </a:ext>
            </a:extLst>
          </p:cNvPr>
          <p:cNvSpPr/>
          <p:nvPr/>
        </p:nvSpPr>
        <p:spPr>
          <a:xfrm>
            <a:off x="1788252" y="4201160"/>
            <a:ext cx="711015" cy="14935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1222F43-AEE1-59F3-72B8-5E4E453FC9BE}"/>
              </a:ext>
            </a:extLst>
          </p:cNvPr>
          <p:cNvSpPr/>
          <p:nvPr/>
        </p:nvSpPr>
        <p:spPr>
          <a:xfrm rot="19009696">
            <a:off x="2484692" y="4209577"/>
            <a:ext cx="563798" cy="13628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5E48061-AEBF-35F0-80C2-75997441D1F0}"/>
              </a:ext>
            </a:extLst>
          </p:cNvPr>
          <p:cNvSpPr/>
          <p:nvPr/>
        </p:nvSpPr>
        <p:spPr>
          <a:xfrm rot="18963577">
            <a:off x="2789931" y="5315221"/>
            <a:ext cx="702373" cy="1565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B066628-7339-1E89-BF12-98B32DB91DB6}"/>
              </a:ext>
            </a:extLst>
          </p:cNvPr>
          <p:cNvSpPr/>
          <p:nvPr/>
        </p:nvSpPr>
        <p:spPr>
          <a:xfrm rot="18963577">
            <a:off x="4835211" y="5068607"/>
            <a:ext cx="563798" cy="1371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CDC590F-A564-9573-68AA-CEEB2696A67D}"/>
              </a:ext>
            </a:extLst>
          </p:cNvPr>
          <p:cNvSpPr/>
          <p:nvPr/>
        </p:nvSpPr>
        <p:spPr>
          <a:xfrm rot="19009696">
            <a:off x="5133123" y="4962478"/>
            <a:ext cx="563798" cy="10182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477B32E-8088-8865-1B60-BE3C450D1F88}"/>
              </a:ext>
            </a:extLst>
          </p:cNvPr>
          <p:cNvSpPr/>
          <p:nvPr/>
        </p:nvSpPr>
        <p:spPr>
          <a:xfrm>
            <a:off x="2198484" y="4935220"/>
            <a:ext cx="739140" cy="7583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7FD822B-A26B-5AB5-D283-649E04506633}"/>
              </a:ext>
            </a:extLst>
          </p:cNvPr>
          <p:cNvSpPr/>
          <p:nvPr/>
        </p:nvSpPr>
        <p:spPr>
          <a:xfrm>
            <a:off x="5553322" y="4892184"/>
            <a:ext cx="1220858" cy="11417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477DA41-27BF-A757-9169-CF5B215CC353}"/>
              </a:ext>
            </a:extLst>
          </p:cNvPr>
          <p:cNvSpPr/>
          <p:nvPr/>
        </p:nvSpPr>
        <p:spPr>
          <a:xfrm>
            <a:off x="5263700" y="4893417"/>
            <a:ext cx="1107868" cy="400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4DCDCC-7F17-F942-800A-DA8ED36DF939}"/>
              </a:ext>
            </a:extLst>
          </p:cNvPr>
          <p:cNvSpPr/>
          <p:nvPr/>
        </p:nvSpPr>
        <p:spPr>
          <a:xfrm>
            <a:off x="1784591" y="4315911"/>
            <a:ext cx="704762" cy="1264915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D625363-D17E-8D3C-70EF-E0E4BF841A81}"/>
              </a:ext>
            </a:extLst>
          </p:cNvPr>
          <p:cNvSpPr/>
          <p:nvPr/>
        </p:nvSpPr>
        <p:spPr>
          <a:xfrm rot="19040282">
            <a:off x="2595154" y="4265759"/>
            <a:ext cx="342872" cy="1218658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1F3FC0F-29FC-20C0-1395-6950FADCB691}"/>
              </a:ext>
            </a:extLst>
          </p:cNvPr>
          <p:cNvSpPr/>
          <p:nvPr/>
        </p:nvSpPr>
        <p:spPr>
          <a:xfrm rot="2672381">
            <a:off x="2819611" y="5027349"/>
            <a:ext cx="342872" cy="503317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FA911A8-DD6A-5FA7-A9F6-0518D8C9F1F6}"/>
              </a:ext>
            </a:extLst>
          </p:cNvPr>
          <p:cNvSpPr/>
          <p:nvPr/>
        </p:nvSpPr>
        <p:spPr>
          <a:xfrm>
            <a:off x="2217683" y="5092317"/>
            <a:ext cx="716280" cy="48907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B79EA34-ED8A-B15E-A8B8-B809E483F9CF}"/>
              </a:ext>
            </a:extLst>
          </p:cNvPr>
          <p:cNvSpPr/>
          <p:nvPr/>
        </p:nvSpPr>
        <p:spPr>
          <a:xfrm>
            <a:off x="2390118" y="4807241"/>
            <a:ext cx="360702" cy="328037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4397B20-4D4A-D1A3-2294-4BA38D25FAB6}"/>
              </a:ext>
            </a:extLst>
          </p:cNvPr>
          <p:cNvSpPr/>
          <p:nvPr/>
        </p:nvSpPr>
        <p:spPr>
          <a:xfrm>
            <a:off x="1774662" y="4388365"/>
            <a:ext cx="703447" cy="112851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0ADD0BF-E0B4-B1A3-D3C1-E6DD11B9EBE3}"/>
              </a:ext>
            </a:extLst>
          </p:cNvPr>
          <p:cNvSpPr/>
          <p:nvPr/>
        </p:nvSpPr>
        <p:spPr>
          <a:xfrm rot="19087804">
            <a:off x="2650470" y="4321235"/>
            <a:ext cx="205679" cy="1058323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8966569-4AEA-4932-92A4-2E6FB6CD7145}"/>
              </a:ext>
            </a:extLst>
          </p:cNvPr>
          <p:cNvSpPr/>
          <p:nvPr/>
        </p:nvSpPr>
        <p:spPr>
          <a:xfrm>
            <a:off x="2248730" y="5042536"/>
            <a:ext cx="584559" cy="471940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EE2648F-B79C-E883-9CB5-BC17CE62F660}"/>
              </a:ext>
            </a:extLst>
          </p:cNvPr>
          <p:cNvSpPr/>
          <p:nvPr/>
        </p:nvSpPr>
        <p:spPr>
          <a:xfrm rot="19709502">
            <a:off x="2397061" y="4631119"/>
            <a:ext cx="329843" cy="549460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350FAAF-757A-49D8-2FB9-1B7E6E14CAF7}"/>
              </a:ext>
            </a:extLst>
          </p:cNvPr>
          <p:cNvSpPr/>
          <p:nvPr/>
        </p:nvSpPr>
        <p:spPr>
          <a:xfrm rot="18963577">
            <a:off x="2705818" y="5211212"/>
            <a:ext cx="491034" cy="156555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8328951-CF45-654D-A297-5DFC5E22ACAF}"/>
              </a:ext>
            </a:extLst>
          </p:cNvPr>
          <p:cNvSpPr/>
          <p:nvPr/>
        </p:nvSpPr>
        <p:spPr>
          <a:xfrm rot="18963577">
            <a:off x="2736140" y="5077777"/>
            <a:ext cx="245579" cy="208318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844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東京メトロ03系｜RailFile.jp｜鉄道車両サイドビューの図鑑">
            <a:extLst>
              <a:ext uri="{FF2B5EF4-FFF2-40B4-BE49-F238E27FC236}">
                <a16:creationId xmlns:a16="http://schemas.microsoft.com/office/drawing/2014/main" id="{F3D047AC-E479-3B7A-E2B9-4D4C7CA00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t="60246" r="48216" b="26643"/>
          <a:stretch/>
        </p:blipFill>
        <p:spPr bwMode="auto">
          <a:xfrm>
            <a:off x="780559" y="607767"/>
            <a:ext cx="10446980" cy="31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AC9295-1B25-045D-2D77-E80FAD7F3764}"/>
              </a:ext>
            </a:extLst>
          </p:cNvPr>
          <p:cNvSpPr/>
          <p:nvPr/>
        </p:nvSpPr>
        <p:spPr>
          <a:xfrm rot="19087804">
            <a:off x="2094456" y="4548702"/>
            <a:ext cx="1450363" cy="1058323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48C7AA8-028E-7EA9-74FD-BB680ACA7F7F}"/>
              </a:ext>
            </a:extLst>
          </p:cNvPr>
          <p:cNvSpPr/>
          <p:nvPr/>
        </p:nvSpPr>
        <p:spPr>
          <a:xfrm rot="18901224">
            <a:off x="6516295" y="5362296"/>
            <a:ext cx="1355999" cy="301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614C84-C9AF-4BCE-C4ED-E7B5F5773A5C}"/>
              </a:ext>
            </a:extLst>
          </p:cNvPr>
          <p:cNvSpPr/>
          <p:nvPr/>
        </p:nvSpPr>
        <p:spPr>
          <a:xfrm rot="18901224">
            <a:off x="7440803" y="4770316"/>
            <a:ext cx="190506" cy="506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FA38052-B8BD-A3DA-573E-BF402BA9DCF3}"/>
              </a:ext>
            </a:extLst>
          </p:cNvPr>
          <p:cNvSpPr/>
          <p:nvPr/>
        </p:nvSpPr>
        <p:spPr>
          <a:xfrm>
            <a:off x="5467783" y="5797440"/>
            <a:ext cx="1355999" cy="301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A34B177-C93D-3831-704B-6ECCEED00338}"/>
              </a:ext>
            </a:extLst>
          </p:cNvPr>
          <p:cNvSpPr/>
          <p:nvPr/>
        </p:nvSpPr>
        <p:spPr>
          <a:xfrm>
            <a:off x="5467783" y="4776441"/>
            <a:ext cx="1965599" cy="301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F3CE034-3104-5AA0-D7BF-94A334FC8B2E}"/>
              </a:ext>
            </a:extLst>
          </p:cNvPr>
          <p:cNvSpPr/>
          <p:nvPr/>
        </p:nvSpPr>
        <p:spPr>
          <a:xfrm>
            <a:off x="5469936" y="4969048"/>
            <a:ext cx="1256433" cy="931771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FDCFE2B-66FF-24A8-C6DD-3688F4D7FD7E}"/>
              </a:ext>
            </a:extLst>
          </p:cNvPr>
          <p:cNvSpPr/>
          <p:nvPr/>
        </p:nvSpPr>
        <p:spPr>
          <a:xfrm rot="2417305">
            <a:off x="6540026" y="4878131"/>
            <a:ext cx="644202" cy="889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317EE52-4CB3-BD3A-7391-25CEC39F1908}"/>
              </a:ext>
            </a:extLst>
          </p:cNvPr>
          <p:cNvSpPr/>
          <p:nvPr/>
        </p:nvSpPr>
        <p:spPr>
          <a:xfrm rot="18901224">
            <a:off x="6499556" y="5289240"/>
            <a:ext cx="1179316" cy="284618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B187AE4-C7F9-EE19-9C2D-5C47C75FFC69}"/>
              </a:ext>
            </a:extLst>
          </p:cNvPr>
          <p:cNvSpPr/>
          <p:nvPr/>
        </p:nvSpPr>
        <p:spPr>
          <a:xfrm>
            <a:off x="5467783" y="4909802"/>
            <a:ext cx="1936522" cy="284618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94C1B5F-B883-31DB-BE26-72FAC7BBA6A4}"/>
              </a:ext>
            </a:extLst>
          </p:cNvPr>
          <p:cNvSpPr/>
          <p:nvPr/>
        </p:nvSpPr>
        <p:spPr>
          <a:xfrm>
            <a:off x="5468030" y="5660714"/>
            <a:ext cx="1308764" cy="284618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E41A10E-C2C8-775B-4781-D305DDBC68EE}"/>
              </a:ext>
            </a:extLst>
          </p:cNvPr>
          <p:cNvSpPr/>
          <p:nvPr/>
        </p:nvSpPr>
        <p:spPr>
          <a:xfrm>
            <a:off x="7906808" y="839957"/>
            <a:ext cx="1965599" cy="301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BEEA661-A0B2-183F-BA92-D21DED38F86E}"/>
              </a:ext>
            </a:extLst>
          </p:cNvPr>
          <p:cNvSpPr/>
          <p:nvPr/>
        </p:nvSpPr>
        <p:spPr>
          <a:xfrm>
            <a:off x="5468031" y="4954315"/>
            <a:ext cx="1346864" cy="736451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D3373E7-8A6A-4775-263B-2779D9526608}"/>
              </a:ext>
            </a:extLst>
          </p:cNvPr>
          <p:cNvSpPr/>
          <p:nvPr/>
        </p:nvSpPr>
        <p:spPr>
          <a:xfrm>
            <a:off x="6779749" y="5012242"/>
            <a:ext cx="370802" cy="505806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2F0C190-C8C4-3EA4-85CC-3152C9A25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00" b="82705"/>
          <a:stretch/>
        </p:blipFill>
        <p:spPr bwMode="auto">
          <a:xfrm>
            <a:off x="685800" y="337741"/>
            <a:ext cx="2481278" cy="339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E23C3AF-1C7D-C4F4-E100-368F8946AD1F}"/>
              </a:ext>
            </a:extLst>
          </p:cNvPr>
          <p:cNvSpPr/>
          <p:nvPr/>
        </p:nvSpPr>
        <p:spPr>
          <a:xfrm rot="18901224">
            <a:off x="6529303" y="5316037"/>
            <a:ext cx="1076801" cy="222977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50BD0FD-5F33-F90A-4BF7-1D3AADDEE306}"/>
              </a:ext>
            </a:extLst>
          </p:cNvPr>
          <p:cNvSpPr/>
          <p:nvPr/>
        </p:nvSpPr>
        <p:spPr>
          <a:xfrm>
            <a:off x="5606737" y="1726824"/>
            <a:ext cx="1835170" cy="284618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84E8D6D-C28D-2D9E-F033-6C1B967710EC}"/>
              </a:ext>
            </a:extLst>
          </p:cNvPr>
          <p:cNvSpPr/>
          <p:nvPr/>
        </p:nvSpPr>
        <p:spPr>
          <a:xfrm>
            <a:off x="5606737" y="2484879"/>
            <a:ext cx="1234054" cy="284618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24BC1AA-E4D8-152B-34CB-16E128EB4280}"/>
              </a:ext>
            </a:extLst>
          </p:cNvPr>
          <p:cNvSpPr/>
          <p:nvPr/>
        </p:nvSpPr>
        <p:spPr>
          <a:xfrm>
            <a:off x="5606737" y="1727981"/>
            <a:ext cx="1234054" cy="823982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4961579-AD02-6176-1886-B93A3D1CF565}"/>
              </a:ext>
            </a:extLst>
          </p:cNvPr>
          <p:cNvSpPr/>
          <p:nvPr/>
        </p:nvSpPr>
        <p:spPr>
          <a:xfrm>
            <a:off x="6672755" y="1949982"/>
            <a:ext cx="586194" cy="347631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4D0F42F-0E72-CCCC-339A-1436D0E92A32}"/>
              </a:ext>
            </a:extLst>
          </p:cNvPr>
          <p:cNvSpPr/>
          <p:nvPr/>
        </p:nvSpPr>
        <p:spPr>
          <a:xfrm>
            <a:off x="5465877" y="4964406"/>
            <a:ext cx="1901619" cy="220132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BD52180-BF7D-EE47-5F0E-2C190ED11FCC}"/>
              </a:ext>
            </a:extLst>
          </p:cNvPr>
          <p:cNvSpPr/>
          <p:nvPr/>
        </p:nvSpPr>
        <p:spPr>
          <a:xfrm>
            <a:off x="5465877" y="5085802"/>
            <a:ext cx="1296528" cy="801259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13A2544-D68D-71FE-47DC-886FBF706CC2}"/>
              </a:ext>
            </a:extLst>
          </p:cNvPr>
          <p:cNvSpPr/>
          <p:nvPr/>
        </p:nvSpPr>
        <p:spPr>
          <a:xfrm rot="2886923">
            <a:off x="6611665" y="5028760"/>
            <a:ext cx="433282" cy="775254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E8E46891-E7F6-2700-0553-C4E6A90F13F9}"/>
              </a:ext>
            </a:extLst>
          </p:cNvPr>
          <p:cNvSpPr/>
          <p:nvPr/>
        </p:nvSpPr>
        <p:spPr>
          <a:xfrm rot="18901224">
            <a:off x="8167460" y="4688203"/>
            <a:ext cx="966223" cy="5205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2F6CC34-D6EE-8D38-5E2A-085A171676DA}"/>
              </a:ext>
            </a:extLst>
          </p:cNvPr>
          <p:cNvSpPr/>
          <p:nvPr/>
        </p:nvSpPr>
        <p:spPr>
          <a:xfrm>
            <a:off x="8490821" y="5048474"/>
            <a:ext cx="947598" cy="4348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039E549-2DC5-5F56-21E9-4EA7A0DFCCAB}"/>
              </a:ext>
            </a:extLst>
          </p:cNvPr>
          <p:cNvSpPr/>
          <p:nvPr/>
        </p:nvSpPr>
        <p:spPr>
          <a:xfrm>
            <a:off x="8799491" y="4422882"/>
            <a:ext cx="1320708" cy="10638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D9E07FB-B4A7-F86B-748A-D296691932BC}"/>
              </a:ext>
            </a:extLst>
          </p:cNvPr>
          <p:cNvSpPr/>
          <p:nvPr/>
        </p:nvSpPr>
        <p:spPr>
          <a:xfrm rot="18901224">
            <a:off x="8299504" y="4752921"/>
            <a:ext cx="799948" cy="422374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C28EADD-4F00-E2F6-B76A-BC3FCC9AE57F}"/>
              </a:ext>
            </a:extLst>
          </p:cNvPr>
          <p:cNvSpPr/>
          <p:nvPr/>
        </p:nvSpPr>
        <p:spPr>
          <a:xfrm>
            <a:off x="8567680" y="4973633"/>
            <a:ext cx="799948" cy="422374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1223690-0F2C-3B98-BA94-81D5611C9A1A}"/>
              </a:ext>
            </a:extLst>
          </p:cNvPr>
          <p:cNvSpPr/>
          <p:nvPr/>
        </p:nvSpPr>
        <p:spPr>
          <a:xfrm>
            <a:off x="8830276" y="4534009"/>
            <a:ext cx="1284843" cy="861998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E2A70D6-9E96-38B1-CF4E-8F777B5351DA}"/>
              </a:ext>
            </a:extLst>
          </p:cNvPr>
          <p:cNvSpPr/>
          <p:nvPr/>
        </p:nvSpPr>
        <p:spPr>
          <a:xfrm rot="18901224">
            <a:off x="8348830" y="4798877"/>
            <a:ext cx="718963" cy="330798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A70A4889-E778-B419-89A4-9F6164118375}"/>
              </a:ext>
            </a:extLst>
          </p:cNvPr>
          <p:cNvSpPr/>
          <p:nvPr/>
        </p:nvSpPr>
        <p:spPr>
          <a:xfrm>
            <a:off x="8574286" y="5005276"/>
            <a:ext cx="288261" cy="330798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9AD00BD-32F9-C490-C6D8-29AB0CEFB836}"/>
              </a:ext>
            </a:extLst>
          </p:cNvPr>
          <p:cNvSpPr/>
          <p:nvPr/>
        </p:nvSpPr>
        <p:spPr>
          <a:xfrm>
            <a:off x="8847578" y="4593437"/>
            <a:ext cx="1271061" cy="741937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977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E0DEC9D-9FA2-4E41-0299-D29BF8C6FB5F}"/>
              </a:ext>
            </a:extLst>
          </p:cNvPr>
          <p:cNvSpPr/>
          <p:nvPr/>
        </p:nvSpPr>
        <p:spPr>
          <a:xfrm>
            <a:off x="2851309" y="2729231"/>
            <a:ext cx="1152493" cy="30142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FD2BF3-BE18-7892-02F9-FB84F43FDCB7}"/>
              </a:ext>
            </a:extLst>
          </p:cNvPr>
          <p:cNvSpPr/>
          <p:nvPr/>
        </p:nvSpPr>
        <p:spPr>
          <a:xfrm rot="18000000">
            <a:off x="560929" y="2595179"/>
            <a:ext cx="1560433" cy="3341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1F2B11F-BDED-5A21-D883-2369F7AB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>
          <a:xfrm>
            <a:off x="5363689" y="2193646"/>
            <a:ext cx="1932658" cy="123535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879172-A29D-967B-8FEC-3CE2C5094EEF}"/>
              </a:ext>
            </a:extLst>
          </p:cNvPr>
          <p:cNvSpPr txBox="1"/>
          <p:nvPr/>
        </p:nvSpPr>
        <p:spPr>
          <a:xfrm>
            <a:off x="2945390" y="1612185"/>
            <a:ext cx="3761295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1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Metro</a:t>
            </a:r>
            <a:endParaRPr kumimoji="1" lang="ja-JP" altLang="en-US" sz="6100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9D8EB20-7B7D-E82D-6E0A-7C56B9AD8B31}"/>
              </a:ext>
            </a:extLst>
          </p:cNvPr>
          <p:cNvSpPr/>
          <p:nvPr/>
        </p:nvSpPr>
        <p:spPr>
          <a:xfrm rot="18000000">
            <a:off x="407076" y="3370792"/>
            <a:ext cx="1152493" cy="30142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29A922-725C-2687-80BF-BEB85B4CEDE6}"/>
              </a:ext>
            </a:extLst>
          </p:cNvPr>
          <p:cNvSpPr/>
          <p:nvPr/>
        </p:nvSpPr>
        <p:spPr>
          <a:xfrm>
            <a:off x="2779451" y="3600967"/>
            <a:ext cx="1152493" cy="30142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E94665-F3CB-9F88-17E8-6B22253F8400}"/>
              </a:ext>
            </a:extLst>
          </p:cNvPr>
          <p:cNvSpPr/>
          <p:nvPr/>
        </p:nvSpPr>
        <p:spPr>
          <a:xfrm>
            <a:off x="2137811" y="3804856"/>
            <a:ext cx="1491064" cy="1861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2FD98F-9283-4185-CAFF-5AA3BFDCE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/>
          <a:stretch/>
        </p:blipFill>
        <p:spPr>
          <a:xfrm>
            <a:off x="3431029" y="2633551"/>
            <a:ext cx="1932659" cy="132416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C43D52-E451-15AF-7C26-E0F5DCEAE4C5}"/>
              </a:ext>
            </a:extLst>
          </p:cNvPr>
          <p:cNvSpPr txBox="1"/>
          <p:nvPr/>
        </p:nvSpPr>
        <p:spPr>
          <a:xfrm>
            <a:off x="4748594" y="3410573"/>
            <a:ext cx="25868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Drive</a:t>
            </a:r>
            <a:endParaRPr kumimoji="1" lang="ja-JP" altLang="en-US" sz="6000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B8D0812-CB13-6F75-6B78-39BC2D0CB73B}"/>
              </a:ext>
            </a:extLst>
          </p:cNvPr>
          <p:cNvSpPr/>
          <p:nvPr/>
        </p:nvSpPr>
        <p:spPr>
          <a:xfrm>
            <a:off x="2206759" y="2821280"/>
            <a:ext cx="1271061" cy="927491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08CF926-02D6-8E50-CF28-268311FF4F39}"/>
              </a:ext>
            </a:extLst>
          </p:cNvPr>
          <p:cNvSpPr/>
          <p:nvPr/>
        </p:nvSpPr>
        <p:spPr>
          <a:xfrm>
            <a:off x="2222512" y="3751679"/>
            <a:ext cx="1271061" cy="53176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AEAFC73-1EB8-867F-B7CC-2723B0D676C2}"/>
              </a:ext>
            </a:extLst>
          </p:cNvPr>
          <p:cNvSpPr/>
          <p:nvPr/>
        </p:nvSpPr>
        <p:spPr>
          <a:xfrm>
            <a:off x="2067260" y="2633552"/>
            <a:ext cx="1491064" cy="134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FCE4CB-976E-84A3-7B79-D517C3C63615}"/>
              </a:ext>
            </a:extLst>
          </p:cNvPr>
          <p:cNvSpPr/>
          <p:nvPr/>
        </p:nvSpPr>
        <p:spPr>
          <a:xfrm rot="1132223">
            <a:off x="1815829" y="2393731"/>
            <a:ext cx="954194" cy="1744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FE0A42C-144E-832A-2548-0E13C7D90C61}"/>
              </a:ext>
            </a:extLst>
          </p:cNvPr>
          <p:cNvSpPr/>
          <p:nvPr/>
        </p:nvSpPr>
        <p:spPr>
          <a:xfrm>
            <a:off x="7403566" y="2244779"/>
            <a:ext cx="1152493" cy="301422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CDD727-5672-642C-304F-B161ECC77AF3}"/>
              </a:ext>
            </a:extLst>
          </p:cNvPr>
          <p:cNvSpPr/>
          <p:nvPr/>
        </p:nvSpPr>
        <p:spPr>
          <a:xfrm>
            <a:off x="6954465" y="2193646"/>
            <a:ext cx="1491064" cy="134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A3D3CD3-6AE6-2962-47D1-81609F251A00}"/>
              </a:ext>
            </a:extLst>
          </p:cNvPr>
          <p:cNvSpPr/>
          <p:nvPr/>
        </p:nvSpPr>
        <p:spPr>
          <a:xfrm>
            <a:off x="7284998" y="3183324"/>
            <a:ext cx="1271061" cy="165665"/>
          </a:xfrm>
          <a:prstGeom prst="rect">
            <a:avLst/>
          </a:prstGeom>
          <a:solidFill>
            <a:srgbClr val="FFFBEF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05D157D-29BF-56FF-D8DE-FDBDA9B36C4F}"/>
              </a:ext>
            </a:extLst>
          </p:cNvPr>
          <p:cNvSpPr/>
          <p:nvPr/>
        </p:nvSpPr>
        <p:spPr>
          <a:xfrm>
            <a:off x="7284998" y="2394584"/>
            <a:ext cx="1271061" cy="867567"/>
          </a:xfrm>
          <a:prstGeom prst="rect">
            <a:avLst/>
          </a:prstGeom>
          <a:solidFill>
            <a:srgbClr val="A2A2A2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24D05DC-FEA7-2B56-9582-2406FAF50149}"/>
              </a:ext>
            </a:extLst>
          </p:cNvPr>
          <p:cNvSpPr/>
          <p:nvPr/>
        </p:nvSpPr>
        <p:spPr>
          <a:xfrm>
            <a:off x="7284998" y="3351399"/>
            <a:ext cx="1491064" cy="896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D7D98CD-C2EB-08CD-2EFB-FB709FC65D7E}"/>
              </a:ext>
            </a:extLst>
          </p:cNvPr>
          <p:cNvSpPr/>
          <p:nvPr/>
        </p:nvSpPr>
        <p:spPr>
          <a:xfrm rot="1078901">
            <a:off x="7377786" y="2096587"/>
            <a:ext cx="2035424" cy="2239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FDFE7A2-D57A-5EB1-C68F-69EDB4BA1556}"/>
              </a:ext>
            </a:extLst>
          </p:cNvPr>
          <p:cNvSpPr/>
          <p:nvPr/>
        </p:nvSpPr>
        <p:spPr>
          <a:xfrm>
            <a:off x="1875960" y="3957711"/>
            <a:ext cx="2512903" cy="514992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7C8DDA49-89E7-4967-8E9A-88855A7B09F8}"/>
              </a:ext>
            </a:extLst>
          </p:cNvPr>
          <p:cNvSpPr/>
          <p:nvPr/>
        </p:nvSpPr>
        <p:spPr>
          <a:xfrm>
            <a:off x="3026279" y="4358053"/>
            <a:ext cx="720000" cy="720000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000" i="1" dirty="0">
              <a:solidFill>
                <a:schemeClr val="tx1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BBD055BC-BCA2-076D-7F24-855A51134900}"/>
              </a:ext>
            </a:extLst>
          </p:cNvPr>
          <p:cNvSpPr/>
          <p:nvPr/>
        </p:nvSpPr>
        <p:spPr>
          <a:xfrm>
            <a:off x="3980269" y="4363810"/>
            <a:ext cx="720000" cy="720000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5D0950C3-5561-6B59-9D50-103095997B2F}"/>
              </a:ext>
            </a:extLst>
          </p:cNvPr>
          <p:cNvSpPr/>
          <p:nvPr/>
        </p:nvSpPr>
        <p:spPr>
          <a:xfrm>
            <a:off x="4928688" y="4358053"/>
            <a:ext cx="720000" cy="720000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0D48015B-190E-8BF8-DDA4-A2AA488FA5A8}"/>
              </a:ext>
            </a:extLst>
          </p:cNvPr>
          <p:cNvSpPr/>
          <p:nvPr/>
        </p:nvSpPr>
        <p:spPr>
          <a:xfrm>
            <a:off x="5938113" y="4356614"/>
            <a:ext cx="720000" cy="720000"/>
          </a:xfrm>
          <a:prstGeom prst="ellipse">
            <a:avLst/>
          </a:prstGeom>
          <a:solidFill>
            <a:srgbClr val="A2A2A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B21C684-137E-186C-501B-770EBB9DF440}"/>
              </a:ext>
            </a:extLst>
          </p:cNvPr>
          <p:cNvSpPr txBox="1"/>
          <p:nvPr/>
        </p:nvSpPr>
        <p:spPr>
          <a:xfrm>
            <a:off x="2956009" y="4366703"/>
            <a:ext cx="430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日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8907471-14A0-B978-2440-82EB7336158E}"/>
              </a:ext>
            </a:extLst>
          </p:cNvPr>
          <p:cNvSpPr txBox="1"/>
          <p:nvPr/>
        </p:nvSpPr>
        <p:spPr>
          <a:xfrm>
            <a:off x="3913312" y="4366702"/>
            <a:ext cx="430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比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4596CAB-8616-10C8-CB56-F34DD59E4657}"/>
              </a:ext>
            </a:extLst>
          </p:cNvPr>
          <p:cNvSpPr txBox="1"/>
          <p:nvPr/>
        </p:nvSpPr>
        <p:spPr>
          <a:xfrm>
            <a:off x="4872456" y="4366702"/>
            <a:ext cx="430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谷</a:t>
            </a:r>
            <a:endParaRPr kumimoji="1" lang="ja-JP" altLang="en-US" sz="4400" i="1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54F01DA-BE75-F891-D7CA-3238B8824041}"/>
              </a:ext>
            </a:extLst>
          </p:cNvPr>
          <p:cNvSpPr txBox="1"/>
          <p:nvPr/>
        </p:nvSpPr>
        <p:spPr>
          <a:xfrm>
            <a:off x="5880865" y="4391044"/>
            <a:ext cx="430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i="1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編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BC720BD-9B7F-1DEF-EE57-FBFA490A6077}"/>
              </a:ext>
            </a:extLst>
          </p:cNvPr>
          <p:cNvSpPr txBox="1"/>
          <p:nvPr/>
        </p:nvSpPr>
        <p:spPr>
          <a:xfrm>
            <a:off x="3072251" y="5311744"/>
            <a:ext cx="217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Powerd</a:t>
            </a:r>
            <a:r>
              <a:rPr kumimoji="1" lang="en-US" altLang="ja-JP" dirty="0"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 by </a:t>
            </a:r>
            <a:endParaRPr kumimoji="1" lang="ja-JP" altLang="en-US" dirty="0"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pic>
        <p:nvPicPr>
          <p:cNvPr id="46" name="図 45">
            <a:extLst>
              <a:ext uri="{FF2B5EF4-FFF2-40B4-BE49-F238E27FC236}">
                <a16:creationId xmlns:a16="http://schemas.microsoft.com/office/drawing/2014/main" id="{17C0FC49-277B-FAF3-1574-AF1F28C19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l="5423" t="20384"/>
          <a:stretch/>
        </p:blipFill>
        <p:spPr>
          <a:xfrm>
            <a:off x="4700269" y="5293214"/>
            <a:ext cx="2178526" cy="4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9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9C39-CE43-1EC5-0ADD-18EBD5F22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E800F3-280B-D261-AC9F-437FFB66347B}"/>
              </a:ext>
            </a:extLst>
          </p:cNvPr>
          <p:cNvSpPr/>
          <p:nvPr/>
        </p:nvSpPr>
        <p:spPr>
          <a:xfrm>
            <a:off x="1780959" y="1973196"/>
            <a:ext cx="7587976" cy="435015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986C4C1-BA8C-6FBF-DE9F-EC5213E7D8A8}"/>
              </a:ext>
            </a:extLst>
          </p:cNvPr>
          <p:cNvSpPr/>
          <p:nvPr/>
        </p:nvSpPr>
        <p:spPr>
          <a:xfrm>
            <a:off x="5383675" y="2688606"/>
            <a:ext cx="1440180" cy="37871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17FF47D-3BD7-9C8D-F2EC-28D5923C20CB}"/>
              </a:ext>
            </a:extLst>
          </p:cNvPr>
          <p:cNvSpPr/>
          <p:nvPr/>
        </p:nvSpPr>
        <p:spPr>
          <a:xfrm>
            <a:off x="6823855" y="2688606"/>
            <a:ext cx="1440180" cy="3787140"/>
          </a:xfrm>
          <a:prstGeom prst="rect">
            <a:avLst/>
          </a:prstGeom>
          <a:solidFill>
            <a:srgbClr val="D4D2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7BAF0B9-F880-A7DE-CB2F-F59D948DE9F3}"/>
              </a:ext>
            </a:extLst>
          </p:cNvPr>
          <p:cNvSpPr/>
          <p:nvPr/>
        </p:nvSpPr>
        <p:spPr>
          <a:xfrm rot="18900000">
            <a:off x="8749375" y="2248001"/>
            <a:ext cx="897203" cy="2895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622E506-20FC-C1CB-D163-5F4B7AAA8567}"/>
              </a:ext>
            </a:extLst>
          </p:cNvPr>
          <p:cNvSpPr/>
          <p:nvPr/>
        </p:nvSpPr>
        <p:spPr>
          <a:xfrm rot="18900000">
            <a:off x="8552209" y="2952302"/>
            <a:ext cx="1229718" cy="2895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F3D5209-0809-E5E4-EBFE-42847CE66327}"/>
              </a:ext>
            </a:extLst>
          </p:cNvPr>
          <p:cNvSpPr/>
          <p:nvPr/>
        </p:nvSpPr>
        <p:spPr>
          <a:xfrm rot="18900000">
            <a:off x="8669677" y="3650393"/>
            <a:ext cx="1120253" cy="2895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781046A-BAD0-B931-BF3C-B51AEA589BC1}"/>
              </a:ext>
            </a:extLst>
          </p:cNvPr>
          <p:cNvSpPr/>
          <p:nvPr/>
        </p:nvSpPr>
        <p:spPr>
          <a:xfrm rot="18900000">
            <a:off x="8746075" y="4351427"/>
            <a:ext cx="1030749" cy="2895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2ECFBFA-8744-0D5A-A08B-A66077A59A2D}"/>
              </a:ext>
            </a:extLst>
          </p:cNvPr>
          <p:cNvSpPr/>
          <p:nvPr/>
        </p:nvSpPr>
        <p:spPr>
          <a:xfrm rot="18900000">
            <a:off x="8745565" y="5092192"/>
            <a:ext cx="1041985" cy="2895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E50E86D4-9DDC-0251-059B-2CA03BA054A7}"/>
              </a:ext>
            </a:extLst>
          </p:cNvPr>
          <p:cNvSpPr/>
          <p:nvPr/>
        </p:nvSpPr>
        <p:spPr>
          <a:xfrm rot="18900000">
            <a:off x="8690046" y="5814087"/>
            <a:ext cx="1220283" cy="2895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A271864E-B9BE-7030-C8B4-6EE033E18FB9}"/>
              </a:ext>
            </a:extLst>
          </p:cNvPr>
          <p:cNvSpPr/>
          <p:nvPr/>
        </p:nvSpPr>
        <p:spPr>
          <a:xfrm>
            <a:off x="9368934" y="1621806"/>
            <a:ext cx="1257300" cy="485394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A060D2CC-57A4-0067-3DAA-D356E3347781}"/>
              </a:ext>
            </a:extLst>
          </p:cNvPr>
          <p:cNvSpPr/>
          <p:nvPr/>
        </p:nvSpPr>
        <p:spPr>
          <a:xfrm>
            <a:off x="8528239" y="1643188"/>
            <a:ext cx="495644" cy="485394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1602FD59-0604-BF34-EC7F-C8FA7EDE0FFA}"/>
              </a:ext>
            </a:extLst>
          </p:cNvPr>
          <p:cNvSpPr/>
          <p:nvPr/>
        </p:nvSpPr>
        <p:spPr>
          <a:xfrm>
            <a:off x="8959394" y="1801684"/>
            <a:ext cx="89110" cy="48539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13CD17FB-40C6-2F0F-88D9-2E527AAB7EF2}"/>
              </a:ext>
            </a:extLst>
          </p:cNvPr>
          <p:cNvSpPr/>
          <p:nvPr/>
        </p:nvSpPr>
        <p:spPr>
          <a:xfrm>
            <a:off x="9355611" y="1771398"/>
            <a:ext cx="89110" cy="48539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92A78E5F-1EF7-8C82-897D-8D5260F86EC8}"/>
              </a:ext>
            </a:extLst>
          </p:cNvPr>
          <p:cNvSpPr/>
          <p:nvPr/>
        </p:nvSpPr>
        <p:spPr>
          <a:xfrm flipV="1">
            <a:off x="5391295" y="4536456"/>
            <a:ext cx="287273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6D96520-161B-6260-A322-51407F5F9D52}"/>
              </a:ext>
            </a:extLst>
          </p:cNvPr>
          <p:cNvSpPr/>
          <p:nvPr/>
        </p:nvSpPr>
        <p:spPr>
          <a:xfrm flipV="1">
            <a:off x="5391296" y="2688605"/>
            <a:ext cx="2882252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E409877-0196-547E-4F15-E64111B29B4B}"/>
              </a:ext>
            </a:extLst>
          </p:cNvPr>
          <p:cNvSpPr/>
          <p:nvPr/>
        </p:nvSpPr>
        <p:spPr>
          <a:xfrm flipV="1">
            <a:off x="5377973" y="6430024"/>
            <a:ext cx="2886061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7C17CFF9-CF74-61CB-99A0-E5B79B1AB759}"/>
              </a:ext>
            </a:extLst>
          </p:cNvPr>
          <p:cNvSpPr/>
          <p:nvPr/>
        </p:nvSpPr>
        <p:spPr>
          <a:xfrm rot="5400000" flipV="1">
            <a:off x="3532013" y="4570744"/>
            <a:ext cx="376427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E3ABEC23-4C10-EA9B-F022-9900A43E191E}"/>
              </a:ext>
            </a:extLst>
          </p:cNvPr>
          <p:cNvSpPr/>
          <p:nvPr/>
        </p:nvSpPr>
        <p:spPr>
          <a:xfrm rot="5400000" flipV="1">
            <a:off x="6371052" y="4570744"/>
            <a:ext cx="376427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8FDF0EF-C58A-5E99-F092-9F0793F4809C}"/>
              </a:ext>
            </a:extLst>
          </p:cNvPr>
          <p:cNvSpPr/>
          <p:nvPr/>
        </p:nvSpPr>
        <p:spPr>
          <a:xfrm rot="5400000" flipV="1">
            <a:off x="4955038" y="4547882"/>
            <a:ext cx="3764279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8B7D8B26-AA5E-0356-7008-357317B78EFC}"/>
              </a:ext>
            </a:extLst>
          </p:cNvPr>
          <p:cNvSpPr/>
          <p:nvPr/>
        </p:nvSpPr>
        <p:spPr>
          <a:xfrm>
            <a:off x="5766484" y="3097082"/>
            <a:ext cx="693963" cy="5371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5E06E5E-8DB2-97EB-A6F1-4E3221AE8E7B}"/>
              </a:ext>
            </a:extLst>
          </p:cNvPr>
          <p:cNvSpPr/>
          <p:nvPr/>
        </p:nvSpPr>
        <p:spPr>
          <a:xfrm>
            <a:off x="1774297" y="309371"/>
            <a:ext cx="7670424" cy="16562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90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東京の公共交通機関・東京メトロ千代田線根津駅ホームの行先案内板・横位置の写真素材 [22558381] - PIXTA">
            <a:extLst>
              <a:ext uri="{FF2B5EF4-FFF2-40B4-BE49-F238E27FC236}">
                <a16:creationId xmlns:a16="http://schemas.microsoft.com/office/drawing/2014/main" id="{110BC9E5-BD70-65C4-3193-3155AE586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2" t="7527" r="27933" b="74742"/>
          <a:stretch/>
        </p:blipFill>
        <p:spPr bwMode="auto">
          <a:xfrm>
            <a:off x="707009" y="1357461"/>
            <a:ext cx="7403800" cy="176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DF8BFDE-1CA2-3117-B72D-6960D8F5D655}"/>
              </a:ext>
            </a:extLst>
          </p:cNvPr>
          <p:cNvSpPr/>
          <p:nvPr/>
        </p:nvSpPr>
        <p:spPr>
          <a:xfrm>
            <a:off x="707009" y="3737728"/>
            <a:ext cx="7107810" cy="1121789"/>
          </a:xfrm>
          <a:prstGeom prst="rect">
            <a:avLst/>
          </a:prstGeom>
          <a:gradFill>
            <a:gsLst>
              <a:gs pos="0">
                <a:srgbClr val="203A53"/>
              </a:gs>
              <a:gs pos="68000">
                <a:srgbClr val="345F89"/>
              </a:gs>
              <a:gs pos="100000">
                <a:srgbClr val="769EBD"/>
              </a:gs>
            </a:gsLst>
            <a:lin ang="0" scaled="0"/>
          </a:gradFill>
          <a:ln w="38100">
            <a:solidFill>
              <a:srgbClr val="D9D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C565706-75C5-79E5-AB6B-22FFA7D6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468" y="3506582"/>
            <a:ext cx="3085697" cy="12516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4B15E13-797E-F6F9-394C-810A82D19D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593" r="23336"/>
                    </a14:imgEffect>
                  </a14:imgLayer>
                </a14:imgProps>
              </a:ext>
            </a:extLst>
          </a:blip>
          <a:srcRect r="74071"/>
          <a:stretch/>
        </p:blipFill>
        <p:spPr>
          <a:xfrm>
            <a:off x="6920866" y="3737728"/>
            <a:ext cx="800100" cy="125166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77E3F34-2DBF-810D-B4EA-D5CACCD7A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059" y="5144554"/>
            <a:ext cx="3085697" cy="1251663"/>
          </a:xfrm>
          <a:prstGeom prst="rect">
            <a:avLst/>
          </a:prstGeom>
        </p:spPr>
      </p:pic>
      <p:pic>
        <p:nvPicPr>
          <p:cNvPr id="1028" name="Picture 4" descr="虎ノ門ヒルズ駅が完成 地下鉄とは思えない明るさとホームの広さ - Impress Watch">
            <a:extLst>
              <a:ext uri="{FF2B5EF4-FFF2-40B4-BE49-F238E27FC236}">
                <a16:creationId xmlns:a16="http://schemas.microsoft.com/office/drawing/2014/main" id="{36BB72DE-7D8E-0063-3327-D2D341D15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" t="27776" r="4222" b="35500"/>
          <a:stretch/>
        </p:blipFill>
        <p:spPr bwMode="auto">
          <a:xfrm>
            <a:off x="8234478" y="1501740"/>
            <a:ext cx="4184141" cy="111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8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A3539EA4-9663-A293-543A-9DB7DD71E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31" t="1489" r="968" b="70962"/>
          <a:stretch/>
        </p:blipFill>
        <p:spPr>
          <a:xfrm>
            <a:off x="1504247" y="111925"/>
            <a:ext cx="2260532" cy="196398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9992117-DA51-0A3A-1621-8D9F4B3D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1" t="1489" r="968" b="70962"/>
          <a:stretch/>
        </p:blipFill>
        <p:spPr>
          <a:xfrm>
            <a:off x="3740798" y="123138"/>
            <a:ext cx="2260532" cy="196398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52F6EE8-EDF5-DF75-0DF6-9EDBD5487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1" t="1489" r="968" b="70962"/>
          <a:stretch/>
        </p:blipFill>
        <p:spPr>
          <a:xfrm>
            <a:off x="6152942" y="119859"/>
            <a:ext cx="2260532" cy="1963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D7B3DA-43B6-C9CD-BEA3-79D8F26B32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1" t="1489" r="968" b="70962"/>
          <a:stretch/>
        </p:blipFill>
        <p:spPr>
          <a:xfrm>
            <a:off x="8390805" y="116841"/>
            <a:ext cx="2426861" cy="196398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F9C12E-42E4-8E7B-B4B7-9AAFD0234E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bright="12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37406" r="14719" b="47380"/>
          <a:stretch/>
        </p:blipFill>
        <p:spPr>
          <a:xfrm>
            <a:off x="5376071" y="2144824"/>
            <a:ext cx="2214939" cy="3078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9FEB8B2-A836-1941-462A-D1C056ABE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0000"/>
                    </a14:imgEffect>
                    <a14:imgEffect>
                      <a14:brightnessContrast bright="-26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67" y="2176141"/>
            <a:ext cx="568834" cy="24524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78503D5-E00A-686C-F251-2A8283600C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0000"/>
                    </a14:imgEffect>
                    <a14:imgEffect>
                      <a14:brightnessContrast bright="-26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691" y="2176141"/>
            <a:ext cx="568834" cy="245246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C7587C-2576-33CA-3658-6F4E8AAD200F}"/>
              </a:ext>
            </a:extLst>
          </p:cNvPr>
          <p:cNvSpPr/>
          <p:nvPr/>
        </p:nvSpPr>
        <p:spPr>
          <a:xfrm>
            <a:off x="813814" y="2808990"/>
            <a:ext cx="704088" cy="745487"/>
          </a:xfrm>
          <a:prstGeom prst="rect">
            <a:avLst/>
          </a:prstGeom>
          <a:gradFill>
            <a:gsLst>
              <a:gs pos="0">
                <a:srgbClr val="708924"/>
              </a:gs>
              <a:gs pos="100000">
                <a:srgbClr val="657924"/>
              </a:gs>
              <a:gs pos="85000">
                <a:srgbClr val="677C1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84BFC3-5627-8277-09B9-27C95A6CA9D5}"/>
              </a:ext>
            </a:extLst>
          </p:cNvPr>
          <p:cNvSpPr/>
          <p:nvPr/>
        </p:nvSpPr>
        <p:spPr>
          <a:xfrm>
            <a:off x="2118325" y="26724"/>
            <a:ext cx="8564949" cy="2134382"/>
          </a:xfrm>
          <a:prstGeom prst="rect">
            <a:avLst/>
          </a:prstGeom>
          <a:solidFill>
            <a:srgbClr val="A89C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B355EB0-6E36-A91A-56F5-F3DD5C9F5129}"/>
              </a:ext>
            </a:extLst>
          </p:cNvPr>
          <p:cNvSpPr/>
          <p:nvPr/>
        </p:nvSpPr>
        <p:spPr>
          <a:xfrm>
            <a:off x="2118325" y="2349402"/>
            <a:ext cx="8564949" cy="3932470"/>
          </a:xfrm>
          <a:prstGeom prst="rect">
            <a:avLst/>
          </a:prstGeom>
          <a:gradFill>
            <a:gsLst>
              <a:gs pos="0">
                <a:srgbClr val="758B29"/>
              </a:gs>
              <a:gs pos="100000">
                <a:srgbClr val="6578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4C99B9B-5F60-85F7-2690-5580BFF6D7DA}"/>
              </a:ext>
            </a:extLst>
          </p:cNvPr>
          <p:cNvCxnSpPr>
            <a:cxnSpLocks/>
          </p:cNvCxnSpPr>
          <p:nvPr/>
        </p:nvCxnSpPr>
        <p:spPr>
          <a:xfrm>
            <a:off x="4237556" y="125013"/>
            <a:ext cx="0" cy="6156859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F1FA338-D417-0089-800E-27766C4CA184}"/>
              </a:ext>
            </a:extLst>
          </p:cNvPr>
          <p:cNvCxnSpPr>
            <a:cxnSpLocks/>
          </p:cNvCxnSpPr>
          <p:nvPr/>
        </p:nvCxnSpPr>
        <p:spPr>
          <a:xfrm>
            <a:off x="8510544" y="92597"/>
            <a:ext cx="0" cy="6304777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813C6EB-AB73-D0A3-FAEB-20DFAAAA4490}"/>
              </a:ext>
            </a:extLst>
          </p:cNvPr>
          <p:cNvCxnSpPr>
            <a:cxnSpLocks/>
          </p:cNvCxnSpPr>
          <p:nvPr/>
        </p:nvCxnSpPr>
        <p:spPr>
          <a:xfrm>
            <a:off x="5849717" y="125013"/>
            <a:ext cx="416688" cy="5998041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BB7F316-6FB5-CAB8-E82D-8A55F20DB51A}"/>
              </a:ext>
            </a:extLst>
          </p:cNvPr>
          <p:cNvCxnSpPr>
            <a:cxnSpLocks/>
          </p:cNvCxnSpPr>
          <p:nvPr/>
        </p:nvCxnSpPr>
        <p:spPr>
          <a:xfrm flipH="1">
            <a:off x="6555772" y="92597"/>
            <a:ext cx="266218" cy="5998041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二等辺三角形 24">
            <a:extLst>
              <a:ext uri="{FF2B5EF4-FFF2-40B4-BE49-F238E27FC236}">
                <a16:creationId xmlns:a16="http://schemas.microsoft.com/office/drawing/2014/main" id="{8F19E7A2-F14F-7BAF-D625-50EFDC2F4C3D}"/>
              </a:ext>
            </a:extLst>
          </p:cNvPr>
          <p:cNvSpPr/>
          <p:nvPr/>
        </p:nvSpPr>
        <p:spPr>
          <a:xfrm rot="10800000">
            <a:off x="5725128" y="-647537"/>
            <a:ext cx="1351341" cy="9037767"/>
          </a:xfrm>
          <a:prstGeom prst="triangle">
            <a:avLst>
              <a:gd name="adj" fmla="val 51130"/>
            </a:avLst>
          </a:prstGeom>
          <a:gradFill>
            <a:gsLst>
              <a:gs pos="0">
                <a:srgbClr val="611E15"/>
              </a:gs>
              <a:gs pos="53000">
                <a:srgbClr val="832C22"/>
              </a:gs>
              <a:gs pos="100000">
                <a:srgbClr val="532525"/>
              </a:gs>
            </a:gsLst>
            <a:lin ang="5400000" scaled="1"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67D9DE0-7A1D-0A44-18CA-6ABB99DD84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" b="28376" l="44268" r="54351">
                        <a14:foregroundMark x1="44199" y1="821" x2="45649" y2="10219"/>
                        <a14:foregroundMark x1="45649" y1="10219" x2="43992" y2="2099"/>
                        <a14:foregroundMark x1="43992" y1="2099" x2="46202" y2="29015"/>
                        <a14:foregroundMark x1="46202" y1="29015" x2="50622" y2="28741"/>
                        <a14:foregroundMark x1="50622" y1="28741" x2="51796" y2="18704"/>
                        <a14:foregroundMark x1="51796" y1="18704" x2="51381" y2="26642"/>
                        <a14:foregroundMark x1="51381" y1="26642" x2="53936" y2="8850"/>
                        <a14:foregroundMark x1="53936" y1="8850" x2="49102" y2="6204"/>
                        <a14:foregroundMark x1="49102" y1="6204" x2="53453" y2="4106"/>
                        <a14:foregroundMark x1="53453" y1="4106" x2="46133" y2="2555"/>
                        <a14:foregroundMark x1="46133" y1="2555" x2="49171" y2="11131"/>
                        <a14:foregroundMark x1="49171" y1="11131" x2="49171" y2="11040"/>
                        <a14:foregroundMark x1="47376" y1="28193" x2="45856" y2="28193"/>
                        <a14:foregroundMark x1="45235" y1="27464" x2="49724" y2="28285"/>
                        <a14:foregroundMark x1="49724" y1="28285" x2="53039" y2="21077"/>
                        <a14:foregroundMark x1="53039" y1="21077" x2="51934" y2="28650"/>
                        <a14:foregroundMark x1="51934" y1="28650" x2="53660" y2="14325"/>
                        <a14:foregroundMark x1="53660" y1="14325" x2="53522" y2="6022"/>
                        <a14:foregroundMark x1="53522" y1="6022" x2="48412" y2="274"/>
                        <a14:foregroundMark x1="48412" y1="274" x2="43854" y2="1004"/>
                        <a14:foregroundMark x1="43854" y1="1004" x2="49240" y2="1734"/>
                        <a14:foregroundMark x1="49240" y1="1734" x2="44475" y2="0"/>
                        <a14:foregroundMark x1="44475" y1="0" x2="49102" y2="547"/>
                        <a14:foregroundMark x1="49102" y1="547" x2="52003" y2="2555"/>
                        <a14:foregroundMark x1="53384" y1="28376" x2="53453" y2="26004"/>
                        <a14:foregroundMark x1="44337" y1="11131" x2="45166" y2="20347"/>
                        <a14:foregroundMark x1="45166" y1="20347" x2="44890" y2="16971"/>
                        <a14:foregroundMark x1="54351" y1="730" x2="54006" y2="12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43" r="45181" b="70728"/>
          <a:stretch/>
        </p:blipFill>
        <p:spPr>
          <a:xfrm>
            <a:off x="5774235" y="99819"/>
            <a:ext cx="1239975" cy="200558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01B203-29C5-FD43-A426-5C5D30351571}"/>
              </a:ext>
            </a:extLst>
          </p:cNvPr>
          <p:cNvSpPr/>
          <p:nvPr/>
        </p:nvSpPr>
        <p:spPr>
          <a:xfrm>
            <a:off x="1775620" y="2088993"/>
            <a:ext cx="9383869" cy="403130"/>
          </a:xfrm>
          <a:prstGeom prst="rect">
            <a:avLst/>
          </a:prstGeom>
          <a:solidFill>
            <a:srgbClr val="8B8572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08587DD-EF75-1493-C616-2D1A0E133D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40"/>
          <a:stretch/>
        </p:blipFill>
        <p:spPr>
          <a:xfrm>
            <a:off x="2069075" y="6281872"/>
            <a:ext cx="8610811" cy="55140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3B3B058-FAF7-E87A-886D-724DB898E4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"/>
                    </a14:imgEffect>
                    <a14:imgEffect>
                      <a14:brightnessContrast bright="12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37406" r="14719" b="47380"/>
          <a:stretch/>
        </p:blipFill>
        <p:spPr>
          <a:xfrm>
            <a:off x="5373703" y="2131929"/>
            <a:ext cx="2214939" cy="307882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FFA1105-82A3-98A0-74FC-1CBB530D6E88}"/>
              </a:ext>
            </a:extLst>
          </p:cNvPr>
          <p:cNvCxnSpPr>
            <a:cxnSpLocks/>
          </p:cNvCxnSpPr>
          <p:nvPr/>
        </p:nvCxnSpPr>
        <p:spPr>
          <a:xfrm>
            <a:off x="1504247" y="4616834"/>
            <a:ext cx="9179027" cy="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0B50E7F0-F7CF-B17D-D5A0-74C1422D5B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3000"/>
                    </a14:imgEffect>
                    <a14:imgEffect>
                      <a14:brightnessContrast bright="-18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19" y="2441455"/>
            <a:ext cx="590011" cy="25437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2721114-F6BF-4C92-E987-CF2607ECEE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282" b="56990" l="18381" r="76149">
                        <a14:foregroundMark x1="19183" y1="39515" x2="16047" y2="49029"/>
                        <a14:foregroundMark x1="16047" y1="49029" x2="17943" y2="41845"/>
                        <a14:foregroundMark x1="17943" y1="41845" x2="18745" y2="52816"/>
                        <a14:foregroundMark x1="18745" y1="52816" x2="18381" y2="49320"/>
                        <a14:foregroundMark x1="21517" y1="42427" x2="22319" y2="50291"/>
                        <a14:foregroundMark x1="22319" y1="50291" x2="28665" y2="49126"/>
                        <a14:foregroundMark x1="28554" y1="43354" x2="28519" y2="41553"/>
                        <a14:foregroundMark x1="28665" y1="49126" x2="28633" y2="47469"/>
                        <a14:foregroundMark x1="28519" y1="41553" x2="22903" y2="40971"/>
                        <a14:foregroundMark x1="25602" y1="39029" x2="25675" y2="54175"/>
                        <a14:foregroundMark x1="34500" y1="38544" x2="33552" y2="41456"/>
                        <a14:foregroundMark x1="34719" y1="43883" x2="32896" y2="48738"/>
                        <a14:foregroundMark x1="34136" y1="47184" x2="34063" y2="52524"/>
                        <a14:foregroundMark x1="43034" y1="39709" x2="42961" y2="50971"/>
                        <a14:foregroundMark x1="50401" y1="40874" x2="50401" y2="40874"/>
                        <a14:foregroundMark x1="50912" y1="45825" x2="50912" y2="45825"/>
                        <a14:foregroundMark x1="65791" y1="41553" x2="65791" y2="41553"/>
                        <a14:foregroundMark x1="76149" y1="40194" x2="76149" y2="40194"/>
                        <a14:foregroundMark x1="57987" y1="41942" x2="57987" y2="41942"/>
                        <a14:foregroundMark x1="57987" y1="37379" x2="57987" y2="37379"/>
                        <a14:foregroundMark x1="58497" y1="37282" x2="57768" y2="37282"/>
                        <a14:foregroundMark x1="58372" y1="47734" x2="58570" y2="51262"/>
                        <a14:foregroundMark x1="58249" y1="45534" x2="58346" y2="47264"/>
                        <a14:foregroundMark x1="57987" y1="40874" x2="58233" y2="45243"/>
                        <a14:backgroundMark x1="56747" y1="45534" x2="56747" y2="45534"/>
                        <a14:backgroundMark x1="56747" y1="45243" x2="56747" y2="47184"/>
                        <a14:backgroundMark x1="56018" y1="45243" x2="57039" y2="48447"/>
                        <a14:backgroundMark x1="27644" y1="44854" x2="27498" y2="45825"/>
                        <a14:backgroundMark x1="28301" y1="43981" x2="28519" y2="46505"/>
                        <a14:backgroundMark x1="28446" y1="43495" x2="28446" y2="43883"/>
                        <a14:backgroundMark x1="28519" y1="46699" x2="28592" y2="47476"/>
                        <a14:backgroundMark x1="28373" y1="43495" x2="28665" y2="44078"/>
                      </a14:backgroundRemoval>
                    </a14:imgEffect>
                  </a14:imgLayer>
                </a14:imgProps>
              </a:ext>
            </a:extLst>
          </a:blip>
          <a:srcRect l="14496" t="34919" r="18279" b="40319"/>
          <a:stretch/>
        </p:blipFill>
        <p:spPr>
          <a:xfrm flipH="1" flipV="1">
            <a:off x="134442" y="835834"/>
            <a:ext cx="1128827" cy="312379"/>
          </a:xfrm>
          <a:prstGeom prst="rect">
            <a:avLst/>
          </a:prstGeom>
        </p:spPr>
      </p:pic>
      <p:pic>
        <p:nvPicPr>
          <p:cNvPr id="1026" name="Picture 2" descr="東京メトロ日比谷線仲御徒町駅】アクセス・営業時間・料金情報 - じゃらんnet">
            <a:extLst>
              <a:ext uri="{FF2B5EF4-FFF2-40B4-BE49-F238E27FC236}">
                <a16:creationId xmlns:a16="http://schemas.microsoft.com/office/drawing/2014/main" id="{B47A8C5E-95F4-2224-8A36-2B658712E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6042" b="34167" l="20313" r="81563">
                        <a14:foregroundMark x1="22656" y1="18333" x2="20313" y2="23125"/>
                        <a14:foregroundMark x1="29063" y1="16042" x2="28906" y2="17083"/>
                        <a14:foregroundMark x1="28750" y1="33750" x2="28750" y2="33750"/>
                        <a14:foregroundMark x1="28750" y1="33542" x2="28750" y2="32708"/>
                        <a14:foregroundMark x1="37656" y1="16875" x2="36875" y2="18125"/>
                        <a14:foregroundMark x1="38125" y1="21458" x2="36875" y2="24167"/>
                        <a14:foregroundMark x1="40781" y1="16250" x2="42031" y2="19167"/>
                        <a14:foregroundMark x1="45938" y1="20625" x2="45938" y2="23125"/>
                        <a14:foregroundMark x1="54219" y1="17708" x2="53125" y2="19167"/>
                        <a14:foregroundMark x1="54063" y1="23125" x2="52812" y2="25208"/>
                        <a14:foregroundMark x1="58281" y1="19375" x2="62656" y2="19375"/>
                        <a14:foregroundMark x1="68594" y1="19792" x2="68438" y2="22292"/>
                        <a14:foregroundMark x1="77031" y1="19583" x2="81563" y2="18958"/>
                        <a14:foregroundMark x1="80000" y1="21250" x2="79844" y2="22917"/>
                        <a14:foregroundMark x1="79844" y1="23542" x2="79063" y2="33958"/>
                        <a14:foregroundMark x1="79063" y1="33958" x2="77031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47" t="13860" r="14693" b="64311"/>
          <a:stretch/>
        </p:blipFill>
        <p:spPr bwMode="auto">
          <a:xfrm rot="-60000">
            <a:off x="2649091" y="2173935"/>
            <a:ext cx="502921" cy="12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東京メトロ日比谷線仲御徒町駅】アクセス・営業時間・料金情報 - じゃらんnet">
            <a:extLst>
              <a:ext uri="{FF2B5EF4-FFF2-40B4-BE49-F238E27FC236}">
                <a16:creationId xmlns:a16="http://schemas.microsoft.com/office/drawing/2014/main" id="{8777A34A-00C3-29BB-3175-62246582A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6141" b="46480" l="23306" r="77994">
                        <a14:foregroundMark x1="25313" y1="38125" x2="25000" y2="38542"/>
                        <a14:foregroundMark x1="28125" y1="38958" x2="28438" y2="40833"/>
                        <a14:foregroundMark x1="33125" y1="38542" x2="32969" y2="39375"/>
                        <a14:foregroundMark x1="36719" y1="38542" x2="36875" y2="39375"/>
                        <a14:foregroundMark x1="41250" y1="38542" x2="41406" y2="39583"/>
                        <a14:foregroundMark x1="44375" y1="38125" x2="44844" y2="39167"/>
                        <a14:foregroundMark x1="48438" y1="38958" x2="48281" y2="40208"/>
                        <a14:foregroundMark x1="52500" y1="39583" x2="52969" y2="41042"/>
                        <a14:foregroundMark x1="56563" y1="39583" x2="56563" y2="40208"/>
                        <a14:foregroundMark x1="72500" y1="40000" x2="72500" y2="40833"/>
                        <a14:backgroundMark x1="64531" y1="44792" x2="64844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34849" r="15170" b="52228"/>
          <a:stretch/>
        </p:blipFill>
        <p:spPr bwMode="auto">
          <a:xfrm rot="-60000">
            <a:off x="2661909" y="2294952"/>
            <a:ext cx="504108" cy="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7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A3539EA4-9663-A293-543A-9DB7DD71E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1" t="1489" r="968" b="70962"/>
          <a:stretch/>
        </p:blipFill>
        <p:spPr>
          <a:xfrm>
            <a:off x="1504247" y="111925"/>
            <a:ext cx="2260532" cy="196398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19992117-DA51-0A3A-1621-8D9F4B3D9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1" t="1489" r="968" b="70962"/>
          <a:stretch/>
        </p:blipFill>
        <p:spPr>
          <a:xfrm>
            <a:off x="3740798" y="123138"/>
            <a:ext cx="2260532" cy="196398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52F6EE8-EDF5-DF75-0DF6-9EDBD5487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1" t="1489" r="968" b="70962"/>
          <a:stretch/>
        </p:blipFill>
        <p:spPr>
          <a:xfrm>
            <a:off x="6152942" y="119859"/>
            <a:ext cx="2260532" cy="19639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D7B3DA-43B6-C9CD-BEA3-79D8F26B3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1" t="1489" r="968" b="70962"/>
          <a:stretch/>
        </p:blipFill>
        <p:spPr>
          <a:xfrm>
            <a:off x="8390805" y="116841"/>
            <a:ext cx="2426861" cy="196398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4F9C12E-42E4-8E7B-B4B7-9AAFD0234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12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37406" r="14719" b="47380"/>
          <a:stretch/>
        </p:blipFill>
        <p:spPr>
          <a:xfrm>
            <a:off x="5376071" y="2144824"/>
            <a:ext cx="2214939" cy="3078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9FEB8B2-A836-1941-462A-D1C056ABE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0000"/>
                    </a14:imgEffect>
                    <a14:imgEffect>
                      <a14:brightnessContrast bright="-26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67" y="2176141"/>
            <a:ext cx="568834" cy="24524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78503D5-E00A-686C-F251-2A8283600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0000"/>
                    </a14:imgEffect>
                    <a14:imgEffect>
                      <a14:brightnessContrast bright="-26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691" y="2176141"/>
            <a:ext cx="568834" cy="245246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BC7587C-2576-33CA-3658-6F4E8AAD200F}"/>
              </a:ext>
            </a:extLst>
          </p:cNvPr>
          <p:cNvSpPr/>
          <p:nvPr/>
        </p:nvSpPr>
        <p:spPr>
          <a:xfrm>
            <a:off x="813814" y="2808990"/>
            <a:ext cx="704088" cy="745487"/>
          </a:xfrm>
          <a:prstGeom prst="rect">
            <a:avLst/>
          </a:prstGeom>
          <a:gradFill>
            <a:gsLst>
              <a:gs pos="0">
                <a:srgbClr val="708924"/>
              </a:gs>
              <a:gs pos="100000">
                <a:srgbClr val="657924"/>
              </a:gs>
              <a:gs pos="85000">
                <a:srgbClr val="677C1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84BFC3-5627-8277-09B9-27C95A6CA9D5}"/>
              </a:ext>
            </a:extLst>
          </p:cNvPr>
          <p:cNvSpPr/>
          <p:nvPr/>
        </p:nvSpPr>
        <p:spPr>
          <a:xfrm>
            <a:off x="2118325" y="26724"/>
            <a:ext cx="8564949" cy="2134382"/>
          </a:xfrm>
          <a:prstGeom prst="rect">
            <a:avLst/>
          </a:prstGeom>
          <a:solidFill>
            <a:srgbClr val="A89C3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B355EB0-6E36-A91A-56F5-F3DD5C9F5129}"/>
              </a:ext>
            </a:extLst>
          </p:cNvPr>
          <p:cNvSpPr/>
          <p:nvPr/>
        </p:nvSpPr>
        <p:spPr>
          <a:xfrm>
            <a:off x="2118325" y="2349402"/>
            <a:ext cx="8564949" cy="3932470"/>
          </a:xfrm>
          <a:prstGeom prst="rect">
            <a:avLst/>
          </a:prstGeom>
          <a:gradFill>
            <a:gsLst>
              <a:gs pos="0">
                <a:srgbClr val="758B29"/>
              </a:gs>
              <a:gs pos="100000">
                <a:srgbClr val="6578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4C99B9B-5F60-85F7-2690-5580BFF6D7DA}"/>
              </a:ext>
            </a:extLst>
          </p:cNvPr>
          <p:cNvCxnSpPr>
            <a:cxnSpLocks/>
          </p:cNvCxnSpPr>
          <p:nvPr/>
        </p:nvCxnSpPr>
        <p:spPr>
          <a:xfrm>
            <a:off x="4237556" y="125013"/>
            <a:ext cx="0" cy="6156859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F1FA338-D417-0089-800E-27766C4CA184}"/>
              </a:ext>
            </a:extLst>
          </p:cNvPr>
          <p:cNvCxnSpPr>
            <a:cxnSpLocks/>
          </p:cNvCxnSpPr>
          <p:nvPr/>
        </p:nvCxnSpPr>
        <p:spPr>
          <a:xfrm>
            <a:off x="8510544" y="92597"/>
            <a:ext cx="0" cy="6304777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813C6EB-AB73-D0A3-FAEB-20DFAAAA4490}"/>
              </a:ext>
            </a:extLst>
          </p:cNvPr>
          <p:cNvCxnSpPr>
            <a:cxnSpLocks/>
          </p:cNvCxnSpPr>
          <p:nvPr/>
        </p:nvCxnSpPr>
        <p:spPr>
          <a:xfrm>
            <a:off x="5849717" y="125013"/>
            <a:ext cx="416688" cy="5998041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BB7F316-6FB5-CAB8-E82D-8A55F20DB51A}"/>
              </a:ext>
            </a:extLst>
          </p:cNvPr>
          <p:cNvCxnSpPr>
            <a:cxnSpLocks/>
          </p:cNvCxnSpPr>
          <p:nvPr/>
        </p:nvCxnSpPr>
        <p:spPr>
          <a:xfrm flipH="1">
            <a:off x="6555772" y="92597"/>
            <a:ext cx="266218" cy="5998041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二等辺三角形 24">
            <a:extLst>
              <a:ext uri="{FF2B5EF4-FFF2-40B4-BE49-F238E27FC236}">
                <a16:creationId xmlns:a16="http://schemas.microsoft.com/office/drawing/2014/main" id="{8F19E7A2-F14F-7BAF-D625-50EFDC2F4C3D}"/>
              </a:ext>
            </a:extLst>
          </p:cNvPr>
          <p:cNvSpPr/>
          <p:nvPr/>
        </p:nvSpPr>
        <p:spPr>
          <a:xfrm rot="10800000">
            <a:off x="5710871" y="-606389"/>
            <a:ext cx="1351341" cy="9037767"/>
          </a:xfrm>
          <a:prstGeom prst="triangle">
            <a:avLst>
              <a:gd name="adj" fmla="val 51130"/>
            </a:avLst>
          </a:prstGeom>
          <a:gradFill>
            <a:gsLst>
              <a:gs pos="0">
                <a:srgbClr val="ACB5B4"/>
              </a:gs>
              <a:gs pos="53000">
                <a:srgbClr val="A1A8A6"/>
              </a:gs>
              <a:gs pos="100000">
                <a:srgbClr val="938F84"/>
              </a:gs>
            </a:gsLst>
            <a:lin ang="5400000" scaled="1"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08587DD-EF75-1493-C616-2D1A0E133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40"/>
          <a:stretch/>
        </p:blipFill>
        <p:spPr>
          <a:xfrm>
            <a:off x="2069075" y="6281872"/>
            <a:ext cx="8610811" cy="551401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FFA1105-82A3-98A0-74FC-1CBB530D6E88}"/>
              </a:ext>
            </a:extLst>
          </p:cNvPr>
          <p:cNvCxnSpPr>
            <a:cxnSpLocks/>
          </p:cNvCxnSpPr>
          <p:nvPr/>
        </p:nvCxnSpPr>
        <p:spPr>
          <a:xfrm>
            <a:off x="1504247" y="4616834"/>
            <a:ext cx="9179027" cy="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0B50E7F0-F7CF-B17D-D5A0-74C1422D5B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3000"/>
                    </a14:imgEffect>
                    <a14:imgEffect>
                      <a14:brightnessContrast bright="-18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19" y="2441455"/>
            <a:ext cx="590011" cy="25437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2721114-F6BF-4C92-E987-CF2607ECEE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282" b="56990" l="18381" r="76149">
                        <a14:foregroundMark x1="19183" y1="39515" x2="16047" y2="49029"/>
                        <a14:foregroundMark x1="16047" y1="49029" x2="17943" y2="41845"/>
                        <a14:foregroundMark x1="17943" y1="41845" x2="18745" y2="52816"/>
                        <a14:foregroundMark x1="18745" y1="52816" x2="18381" y2="49320"/>
                        <a14:foregroundMark x1="21517" y1="42427" x2="22319" y2="50291"/>
                        <a14:foregroundMark x1="22319" y1="50291" x2="28665" y2="49126"/>
                        <a14:foregroundMark x1="28554" y1="43354" x2="28519" y2="41553"/>
                        <a14:foregroundMark x1="28665" y1="49126" x2="28633" y2="47469"/>
                        <a14:foregroundMark x1="28519" y1="41553" x2="22903" y2="40971"/>
                        <a14:foregroundMark x1="25602" y1="39029" x2="25675" y2="54175"/>
                        <a14:foregroundMark x1="34500" y1="38544" x2="33552" y2="41456"/>
                        <a14:foregroundMark x1="34719" y1="43883" x2="32896" y2="48738"/>
                        <a14:foregroundMark x1="34136" y1="47184" x2="34063" y2="52524"/>
                        <a14:foregroundMark x1="43034" y1="39709" x2="42961" y2="50971"/>
                        <a14:foregroundMark x1="50401" y1="40874" x2="50401" y2="40874"/>
                        <a14:foregroundMark x1="50912" y1="45825" x2="50912" y2="45825"/>
                        <a14:foregroundMark x1="65791" y1="41553" x2="65791" y2="41553"/>
                        <a14:foregroundMark x1="76149" y1="40194" x2="76149" y2="40194"/>
                        <a14:foregroundMark x1="57987" y1="41942" x2="57987" y2="41942"/>
                        <a14:foregroundMark x1="57987" y1="37379" x2="57987" y2="37379"/>
                        <a14:foregroundMark x1="58497" y1="37282" x2="57768" y2="37282"/>
                        <a14:foregroundMark x1="58372" y1="47734" x2="58570" y2="51262"/>
                        <a14:foregroundMark x1="58249" y1="45534" x2="58346" y2="47264"/>
                        <a14:foregroundMark x1="57987" y1="40874" x2="58233" y2="45243"/>
                        <a14:backgroundMark x1="56747" y1="45534" x2="56747" y2="45534"/>
                        <a14:backgroundMark x1="56747" y1="45243" x2="56747" y2="47184"/>
                        <a14:backgroundMark x1="56018" y1="45243" x2="57039" y2="48447"/>
                        <a14:backgroundMark x1="27644" y1="44854" x2="27498" y2="45825"/>
                        <a14:backgroundMark x1="28301" y1="43981" x2="28519" y2="46505"/>
                        <a14:backgroundMark x1="28446" y1="43495" x2="28446" y2="43883"/>
                        <a14:backgroundMark x1="28519" y1="46699" x2="28592" y2="47476"/>
                        <a14:backgroundMark x1="28373" y1="43495" x2="28665" y2="44078"/>
                      </a14:backgroundRemoval>
                    </a14:imgEffect>
                  </a14:imgLayer>
                </a14:imgProps>
              </a:ext>
            </a:extLst>
          </a:blip>
          <a:srcRect l="14496" t="34919" r="18279" b="40319"/>
          <a:stretch/>
        </p:blipFill>
        <p:spPr>
          <a:xfrm flipH="1" flipV="1">
            <a:off x="134442" y="835834"/>
            <a:ext cx="1128827" cy="312379"/>
          </a:xfrm>
          <a:prstGeom prst="rect">
            <a:avLst/>
          </a:prstGeom>
        </p:spPr>
      </p:pic>
      <p:pic>
        <p:nvPicPr>
          <p:cNvPr id="1026" name="Picture 2" descr="東京メトロ日比谷線仲御徒町駅】アクセス・営業時間・料金情報 - じゃらんnet">
            <a:extLst>
              <a:ext uri="{FF2B5EF4-FFF2-40B4-BE49-F238E27FC236}">
                <a16:creationId xmlns:a16="http://schemas.microsoft.com/office/drawing/2014/main" id="{B47A8C5E-95F4-2224-8A36-2B658712E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042" b="34167" l="20313" r="81563">
                        <a14:foregroundMark x1="22656" y1="18333" x2="20313" y2="23125"/>
                        <a14:foregroundMark x1="29063" y1="16042" x2="28906" y2="17083"/>
                        <a14:foregroundMark x1="28750" y1="33750" x2="28750" y2="33750"/>
                        <a14:foregroundMark x1="28750" y1="33542" x2="28750" y2="32708"/>
                        <a14:foregroundMark x1="37656" y1="16875" x2="36875" y2="18125"/>
                        <a14:foregroundMark x1="38125" y1="21458" x2="36875" y2="24167"/>
                        <a14:foregroundMark x1="40781" y1="16250" x2="42031" y2="19167"/>
                        <a14:foregroundMark x1="45938" y1="20625" x2="45938" y2="23125"/>
                        <a14:foregroundMark x1="54219" y1="17708" x2="53125" y2="19167"/>
                        <a14:foregroundMark x1="54063" y1="23125" x2="52812" y2="25208"/>
                        <a14:foregroundMark x1="58281" y1="19375" x2="62656" y2="19375"/>
                        <a14:foregroundMark x1="68594" y1="19792" x2="68438" y2="22292"/>
                        <a14:foregroundMark x1="77031" y1="19583" x2="81563" y2="18958"/>
                        <a14:foregroundMark x1="80000" y1="21250" x2="79844" y2="22917"/>
                        <a14:foregroundMark x1="79844" y1="23542" x2="79063" y2="33958"/>
                        <a14:foregroundMark x1="79063" y1="33958" x2="77031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47" t="13860" r="14693" b="64311"/>
          <a:stretch/>
        </p:blipFill>
        <p:spPr bwMode="auto">
          <a:xfrm rot="-60000">
            <a:off x="2649091" y="2173935"/>
            <a:ext cx="502921" cy="12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東京メトロ日比谷線仲御徒町駅】アクセス・営業時間・料金情報 - じゃらんnet">
            <a:extLst>
              <a:ext uri="{FF2B5EF4-FFF2-40B4-BE49-F238E27FC236}">
                <a16:creationId xmlns:a16="http://schemas.microsoft.com/office/drawing/2014/main" id="{8777A34A-00C3-29BB-3175-62246582A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141" b="46480" l="23306" r="77994">
                        <a14:foregroundMark x1="25313" y1="38125" x2="25000" y2="38542"/>
                        <a14:foregroundMark x1="28125" y1="38958" x2="28438" y2="40833"/>
                        <a14:foregroundMark x1="33125" y1="38542" x2="32969" y2="39375"/>
                        <a14:foregroundMark x1="36719" y1="38542" x2="36875" y2="39375"/>
                        <a14:foregroundMark x1="41250" y1="38542" x2="41406" y2="39583"/>
                        <a14:foregroundMark x1="44375" y1="38125" x2="44844" y2="39167"/>
                        <a14:foregroundMark x1="48438" y1="38958" x2="48281" y2="40208"/>
                        <a14:foregroundMark x1="52500" y1="39583" x2="52969" y2="41042"/>
                        <a14:foregroundMark x1="56563" y1="39583" x2="56563" y2="40208"/>
                        <a14:foregroundMark x1="72500" y1="40000" x2="72500" y2="40833"/>
                        <a14:backgroundMark x1="64531" y1="44792" x2="64844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34849" r="15170" b="52228"/>
          <a:stretch/>
        </p:blipFill>
        <p:spPr bwMode="auto">
          <a:xfrm rot="-60000">
            <a:off x="2661909" y="2294952"/>
            <a:ext cx="504108" cy="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F9DA317-B21F-C9F2-B47D-0F90A9F048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007" b="95987" l="4049" r="95547">
                        <a14:foregroundMark x1="2024" y1="2341" x2="18623" y2="75251"/>
                        <a14:foregroundMark x1="18623" y1="75251" x2="17814" y2="99666"/>
                        <a14:foregroundMark x1="17814" y1="99666" x2="68826" y2="77258"/>
                        <a14:foregroundMark x1="68826" y1="77258" x2="60729" y2="97659"/>
                        <a14:foregroundMark x1="60729" y1="97659" x2="82186" y2="68562"/>
                        <a14:foregroundMark x1="82186" y1="68562" x2="80567" y2="95318"/>
                        <a14:foregroundMark x1="80567" y1="95318" x2="78543" y2="87960"/>
                        <a14:foregroundMark x1="810" y1="3344" x2="4453" y2="20067"/>
                        <a14:foregroundMark x1="4453" y1="20067" x2="8502" y2="1672"/>
                        <a14:foregroundMark x1="8502" y1="1672" x2="14980" y2="22074"/>
                        <a14:foregroundMark x1="14980" y1="22074" x2="75304" y2="8027"/>
                        <a14:foregroundMark x1="75304" y1="8027" x2="37247" y2="3010"/>
                        <a14:foregroundMark x1="37247" y1="3010" x2="15385" y2="7358"/>
                        <a14:foregroundMark x1="15385" y1="7358" x2="55466" y2="10702"/>
                        <a14:foregroundMark x1="55466" y1="10702" x2="31984" y2="14381"/>
                        <a14:foregroundMark x1="31984" y1="14381" x2="88664" y2="8361"/>
                        <a14:foregroundMark x1="88664" y1="8361" x2="94332" y2="25418"/>
                        <a14:foregroundMark x1="94332" y1="25418" x2="91498" y2="44482"/>
                        <a14:foregroundMark x1="91498" y1="44482" x2="92308" y2="10702"/>
                        <a14:foregroundMark x1="92308" y1="10702" x2="68826" y2="27425"/>
                        <a14:foregroundMark x1="68826" y1="27425" x2="17409" y2="27090"/>
                        <a14:foregroundMark x1="17409" y1="27090" x2="2834" y2="5351"/>
                        <a14:foregroundMark x1="2834" y1="5351" x2="27126" y2="2676"/>
                        <a14:foregroundMark x1="27126" y1="2676" x2="30364" y2="15050"/>
                        <a14:foregroundMark x1="97571" y1="5017" x2="93927" y2="23411"/>
                        <a14:foregroundMark x1="93927" y1="23411" x2="96356" y2="2341"/>
                        <a14:foregroundMark x1="96356" y1="2341" x2="95142" y2="11037"/>
                        <a14:foregroundMark x1="405" y1="2676" x2="7287" y2="21739"/>
                        <a14:foregroundMark x1="7287" y1="21739" x2="4049" y2="4682"/>
                        <a14:foregroundMark x1="4049" y1="4682" x2="5668" y2="10033"/>
                        <a14:foregroundMark x1="45344" y1="93311" x2="54656" y2="95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35" y="34944"/>
            <a:ext cx="1296213" cy="22849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301B203-29C5-FD43-A426-5C5D30351571}"/>
              </a:ext>
            </a:extLst>
          </p:cNvPr>
          <p:cNvSpPr/>
          <p:nvPr/>
        </p:nvSpPr>
        <p:spPr>
          <a:xfrm>
            <a:off x="1775620" y="2088993"/>
            <a:ext cx="9383869" cy="403130"/>
          </a:xfrm>
          <a:prstGeom prst="rect">
            <a:avLst/>
          </a:prstGeom>
          <a:solidFill>
            <a:srgbClr val="8B8572"/>
          </a:solidFill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83B3B058-FAF7-E87A-886D-724DB898E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"/>
                    </a14:imgEffect>
                    <a14:imgEffect>
                      <a14:brightnessContrast bright="12000" contras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37406" r="14719" b="47380"/>
          <a:stretch/>
        </p:blipFill>
        <p:spPr>
          <a:xfrm>
            <a:off x="5373703" y="2132694"/>
            <a:ext cx="2214939" cy="307882"/>
          </a:xfrm>
          <a:prstGeom prst="rect">
            <a:avLst/>
          </a:prstGeom>
        </p:spPr>
      </p:pic>
      <p:pic>
        <p:nvPicPr>
          <p:cNvPr id="26" name="Picture 2" descr="東京メトロ日比谷線仲御徒町駅】アクセス・営業時間・料金情報 - じゃらんnet">
            <a:extLst>
              <a:ext uri="{FF2B5EF4-FFF2-40B4-BE49-F238E27FC236}">
                <a16:creationId xmlns:a16="http://schemas.microsoft.com/office/drawing/2014/main" id="{DF133785-DFCD-38AA-1E34-E319C385F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042" b="34167" l="20313" r="81563">
                        <a14:foregroundMark x1="22656" y1="18333" x2="20313" y2="23125"/>
                        <a14:foregroundMark x1="29063" y1="16042" x2="28906" y2="17083"/>
                        <a14:foregroundMark x1="28750" y1="33750" x2="28750" y2="33750"/>
                        <a14:foregroundMark x1="28750" y1="33542" x2="28750" y2="32708"/>
                        <a14:foregroundMark x1="37656" y1="16875" x2="36875" y2="18125"/>
                        <a14:foregroundMark x1="38125" y1="21458" x2="36875" y2="24167"/>
                        <a14:foregroundMark x1="40781" y1="16250" x2="42031" y2="19167"/>
                        <a14:foregroundMark x1="45938" y1="20625" x2="45938" y2="23125"/>
                        <a14:foregroundMark x1="54219" y1="17708" x2="53125" y2="19167"/>
                        <a14:foregroundMark x1="54063" y1="23125" x2="52812" y2="25208"/>
                        <a14:foregroundMark x1="58281" y1="19375" x2="62656" y2="19375"/>
                        <a14:foregroundMark x1="68594" y1="19792" x2="68438" y2="22292"/>
                        <a14:foregroundMark x1="77031" y1="19583" x2="81563" y2="18958"/>
                        <a14:foregroundMark x1="80000" y1="21250" x2="79844" y2="22917"/>
                        <a14:foregroundMark x1="79844" y1="23542" x2="79063" y2="33958"/>
                        <a14:foregroundMark x1="79063" y1="33958" x2="77031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47" t="13860" r="14693" b="64311"/>
          <a:stretch/>
        </p:blipFill>
        <p:spPr bwMode="auto">
          <a:xfrm rot="-60000">
            <a:off x="2644187" y="2180522"/>
            <a:ext cx="502921" cy="12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東京メトロ日比谷線仲御徒町駅】アクセス・営業時間・料金情報 - じゃらんnet">
            <a:extLst>
              <a:ext uri="{FF2B5EF4-FFF2-40B4-BE49-F238E27FC236}">
                <a16:creationId xmlns:a16="http://schemas.microsoft.com/office/drawing/2014/main" id="{A9EA1316-7B54-244D-341F-A917C5CCE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141" b="46480" l="23306" r="77994">
                        <a14:foregroundMark x1="25313" y1="38125" x2="25000" y2="38542"/>
                        <a14:foregroundMark x1="28125" y1="38958" x2="28438" y2="40833"/>
                        <a14:foregroundMark x1="33125" y1="38542" x2="32969" y2="39375"/>
                        <a14:foregroundMark x1="36719" y1="38542" x2="36875" y2="39375"/>
                        <a14:foregroundMark x1="41250" y1="38542" x2="41406" y2="39583"/>
                        <a14:foregroundMark x1="44375" y1="38125" x2="44844" y2="39167"/>
                        <a14:foregroundMark x1="48438" y1="38958" x2="48281" y2="40208"/>
                        <a14:foregroundMark x1="52500" y1="39583" x2="52969" y2="41042"/>
                        <a14:foregroundMark x1="56563" y1="39583" x2="56563" y2="40208"/>
                        <a14:foregroundMark x1="72500" y1="40000" x2="72500" y2="40833"/>
                        <a14:backgroundMark x1="64531" y1="44792" x2="64844" y2="4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34849" r="15170" b="52228"/>
          <a:stretch/>
        </p:blipFill>
        <p:spPr bwMode="auto">
          <a:xfrm rot="-60000">
            <a:off x="2661909" y="2303158"/>
            <a:ext cx="504108" cy="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50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A0F3B1F9-0B65-C149-F3E0-CC70B834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9661" y="286747"/>
            <a:ext cx="2127138" cy="902613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7BBEF7C7-CFB6-A1F7-856D-7F2C5A39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9658" y="1182248"/>
            <a:ext cx="2127138" cy="90261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E61DC483-2E3C-33CA-2157-AE11A54F5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9639" y="2063608"/>
            <a:ext cx="2127138" cy="93097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7D4313AF-89D2-BBF8-E1C9-70EB97C7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9639" y="2968947"/>
            <a:ext cx="2127138" cy="902613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2E99F60-8E2D-F50B-ACA4-57E58CA5A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9638" y="3875942"/>
            <a:ext cx="2127138" cy="90261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980ED374-A94E-49A3-A187-C9238FF6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9624" y="4775000"/>
            <a:ext cx="2127138" cy="952291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AA5F4739-708C-11D2-7D65-C64315E3E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56"/>
          <a:stretch/>
        </p:blipFill>
        <p:spPr>
          <a:xfrm rot="10800000">
            <a:off x="5729625" y="5684617"/>
            <a:ext cx="2127138" cy="673742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069E5C9-3A1F-E509-9902-2F42CC63E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64"/>
          <a:stretch/>
        </p:blipFill>
        <p:spPr>
          <a:xfrm rot="10800000">
            <a:off x="3602511" y="5681706"/>
            <a:ext cx="2127138" cy="68902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84F20520-2ADD-F0F0-4C72-03F706D23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02506" y="4786736"/>
            <a:ext cx="2127138" cy="90261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9DF86DE-FBB1-8BC3-4B66-D186A451A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02503" y="3887043"/>
            <a:ext cx="2127138" cy="90261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0F7C748A-8513-3A3F-5C19-F398733DF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02512" y="2946493"/>
            <a:ext cx="2127138" cy="94528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F9197E0-8AD7-579F-734F-F0E0322A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02524" y="2063615"/>
            <a:ext cx="2127138" cy="90261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889B437-6B52-35D1-A5CA-93E41C98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02524" y="1168647"/>
            <a:ext cx="2127138" cy="90261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1591CB8B-82D4-237B-99D1-C778CCA94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02520" y="273678"/>
            <a:ext cx="2127138" cy="902613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6EC59B-680E-3582-6AB1-ABA1B31B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65" y="6513921"/>
            <a:ext cx="1970988" cy="4187907"/>
          </a:xfrm>
        </p:spPr>
        <p:txBody>
          <a:bodyPr/>
          <a:lstStyle/>
          <a:p>
            <a:r>
              <a:rPr kumimoji="1" lang="ja-JP" altLang="en-US" dirty="0"/>
              <a:t>６５マス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E17FD1D-782C-7448-640B-FEEC9FFF9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68862" y="273679"/>
            <a:ext cx="2127138" cy="9026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7F01AF4-B40F-BD96-1C0E-FFFA9BBDE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3" y="273680"/>
            <a:ext cx="2127138" cy="9026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C72F69C-FFED-DC0E-B41D-E03660A06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68862" y="1176291"/>
            <a:ext cx="2127138" cy="90261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2BC9D92-160D-8F35-1E15-FEAA27478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3" y="1176292"/>
            <a:ext cx="2127138" cy="90261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D59D634-6636-87E9-8048-4350D371E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68862" y="2078905"/>
            <a:ext cx="2127138" cy="90261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4CF63E-2FB8-2EC2-7838-1A1D45497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3" y="2078906"/>
            <a:ext cx="2127138" cy="9026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3EFFA4-8ADD-F02A-89AE-4539B478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68862" y="2981516"/>
            <a:ext cx="2127138" cy="90261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681B47B-53C4-CDE9-4CB9-D8EBAF7BE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3" y="2981517"/>
            <a:ext cx="2127138" cy="902613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E18B47D-094C-9BEB-B56B-F286E9AC5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68862" y="3884128"/>
            <a:ext cx="2127138" cy="90261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62478D-915D-4B6A-9FD9-74CB84D3A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3" y="3884129"/>
            <a:ext cx="2127138" cy="90261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84C451F-01A2-8C93-61CE-F3422E1F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68861" y="4786739"/>
            <a:ext cx="2127138" cy="902613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8CD0219B-57FB-A9C8-F9F1-71EE8E14A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2" y="4786740"/>
            <a:ext cx="2127138" cy="90261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9278C9D-B45E-62C9-0973-4425CE2F5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56"/>
          <a:stretch/>
        </p:blipFill>
        <p:spPr>
          <a:xfrm rot="10800000">
            <a:off x="3968860" y="5689350"/>
            <a:ext cx="2127138" cy="67374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9EAF7A9-B1EA-5345-A783-5A93F5A35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55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356"/>
          <a:stretch/>
        </p:blipFill>
        <p:spPr>
          <a:xfrm>
            <a:off x="5363321" y="5689351"/>
            <a:ext cx="2127138" cy="6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7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B4E513-5A3A-E5CB-3AD7-E31EF3A85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" y="922020"/>
            <a:ext cx="3808036" cy="253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5FD0047-449B-BE14-046F-2A5CC9A594D9}"/>
              </a:ext>
            </a:extLst>
          </p:cNvPr>
          <p:cNvSpPr/>
          <p:nvPr/>
        </p:nvSpPr>
        <p:spPr>
          <a:xfrm>
            <a:off x="5379720" y="533400"/>
            <a:ext cx="5791200" cy="5791200"/>
          </a:xfrm>
          <a:prstGeom prst="rect">
            <a:avLst/>
          </a:prstGeom>
          <a:solidFill>
            <a:srgbClr val="A4AD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58FBF6A-7E82-63DA-D1CC-907D1AAD740C}"/>
              </a:ext>
            </a:extLst>
          </p:cNvPr>
          <p:cNvSpPr/>
          <p:nvPr/>
        </p:nvSpPr>
        <p:spPr>
          <a:xfrm>
            <a:off x="5379720" y="533400"/>
            <a:ext cx="5791200" cy="777240"/>
          </a:xfrm>
          <a:prstGeom prst="rect">
            <a:avLst/>
          </a:prstGeom>
          <a:solidFill>
            <a:srgbClr val="C6EE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77F718-84A4-2023-2D96-A6FC3AB5B502}"/>
              </a:ext>
            </a:extLst>
          </p:cNvPr>
          <p:cNvSpPr/>
          <p:nvPr/>
        </p:nvSpPr>
        <p:spPr>
          <a:xfrm>
            <a:off x="5379720" y="1310640"/>
            <a:ext cx="5791200" cy="8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D56582D-C0EF-1E10-CAB2-09ECFC7C6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92" y="434340"/>
            <a:ext cx="1412488" cy="57912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02FD825-73CA-4AAE-93C9-9407E9DEA7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13177" r="3023" b="64956"/>
          <a:stretch/>
        </p:blipFill>
        <p:spPr>
          <a:xfrm>
            <a:off x="1919320" y="2191980"/>
            <a:ext cx="2716530" cy="1643467"/>
          </a:xfrm>
          <a:prstGeom prst="rect">
            <a:avLst/>
          </a:prstGeom>
          <a:blipFill dpi="0" rotWithShape="1">
            <a:blip r:embed="rId6">
              <a:alphaModFix amt="50000"/>
            </a:blip>
            <a:srcRect/>
            <a:tile tx="0" ty="0" sx="100000" sy="100000" flip="none" algn="tl"/>
          </a:blipFill>
          <a:effectLst>
            <a:glow rad="127000">
              <a:schemeClr val="accent1">
                <a:alpha val="0"/>
              </a:schemeClr>
            </a:glow>
            <a:outerShdw blurRad="50800" dist="50800" dir="5400000" sx="9000" sy="9000" algn="ctr" rotWithShape="0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7A43138-1CA3-09E3-5658-4DEA3986F5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9" t="13177" r="3023" b="64956"/>
          <a:stretch/>
        </p:blipFill>
        <p:spPr>
          <a:xfrm>
            <a:off x="662071" y="815794"/>
            <a:ext cx="3074670" cy="1643467"/>
          </a:xfrm>
          <a:prstGeom prst="rect">
            <a:avLst/>
          </a:prstGeom>
          <a:blipFill dpi="0" rotWithShape="1">
            <a:blip r:embed="rId6">
              <a:alphaModFix amt="50000"/>
            </a:blip>
            <a:srcRect/>
            <a:tile tx="0" ty="0" sx="100000" sy="100000" flip="none" algn="tl"/>
          </a:blipFill>
          <a:effectLst>
            <a:glow rad="127000">
              <a:schemeClr val="accent1">
                <a:alpha val="0"/>
              </a:schemeClr>
            </a:glow>
            <a:outerShdw blurRad="50800" dist="50800" dir="5400000" sx="9000" sy="9000" algn="ctr" rotWithShape="0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F1E4EA-68FB-258C-3EDC-F39E119F9E9F}"/>
              </a:ext>
            </a:extLst>
          </p:cNvPr>
          <p:cNvSpPr/>
          <p:nvPr/>
        </p:nvSpPr>
        <p:spPr>
          <a:xfrm>
            <a:off x="5379720" y="1395560"/>
            <a:ext cx="5791200" cy="1676530"/>
          </a:xfrm>
          <a:prstGeom prst="rect">
            <a:avLst/>
          </a:prstGeom>
          <a:solidFill>
            <a:srgbClr val="1D2E40"/>
          </a:solidFill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14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A0E3843-E515-B2E3-F532-F03160EBD680}"/>
              </a:ext>
            </a:extLst>
          </p:cNvPr>
          <p:cNvSpPr/>
          <p:nvPr/>
        </p:nvSpPr>
        <p:spPr>
          <a:xfrm>
            <a:off x="3949831" y="533400"/>
            <a:ext cx="6476214" cy="579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9700618-6268-B6A2-AE49-C03949E840B7}"/>
              </a:ext>
            </a:extLst>
          </p:cNvPr>
          <p:cNvSpPr/>
          <p:nvPr/>
        </p:nvSpPr>
        <p:spPr>
          <a:xfrm rot="21020507">
            <a:off x="3517816" y="-23853"/>
            <a:ext cx="7070104" cy="1759439"/>
          </a:xfrm>
          <a:prstGeom prst="rect">
            <a:avLst/>
          </a:prstGeom>
          <a:solidFill>
            <a:srgbClr val="BB461B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6F4F1344-E57A-6681-9794-E0DBA34B6FD8}"/>
              </a:ext>
            </a:extLst>
          </p:cNvPr>
          <p:cNvSpPr/>
          <p:nvPr/>
        </p:nvSpPr>
        <p:spPr>
          <a:xfrm>
            <a:off x="3949830" y="533401"/>
            <a:ext cx="6476212" cy="740236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rgbClr val="BB461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7F72A6-B339-3BC9-B702-66D9BA43C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4" t="16381" r="43142" b="35382"/>
          <a:stretch/>
        </p:blipFill>
        <p:spPr bwMode="auto">
          <a:xfrm>
            <a:off x="323654" y="194314"/>
            <a:ext cx="2776946" cy="646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1186D8D-6D59-AA86-9110-AF5F8A3DA401}"/>
              </a:ext>
            </a:extLst>
          </p:cNvPr>
          <p:cNvCxnSpPr/>
          <p:nvPr/>
        </p:nvCxnSpPr>
        <p:spPr>
          <a:xfrm>
            <a:off x="6127423" y="533400"/>
            <a:ext cx="0" cy="5791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E34C8A6-40A3-6E53-90E3-AA4925290772}"/>
              </a:ext>
            </a:extLst>
          </p:cNvPr>
          <p:cNvCxnSpPr/>
          <p:nvPr/>
        </p:nvCxnSpPr>
        <p:spPr>
          <a:xfrm>
            <a:off x="8268878" y="533400"/>
            <a:ext cx="0" cy="5791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15EAB99-EC66-5409-52F8-ACAB143D94DD}"/>
              </a:ext>
            </a:extLst>
          </p:cNvPr>
          <p:cNvCxnSpPr>
            <a:cxnSpLocks/>
          </p:cNvCxnSpPr>
          <p:nvPr/>
        </p:nvCxnSpPr>
        <p:spPr>
          <a:xfrm flipH="1">
            <a:off x="3949830" y="3006364"/>
            <a:ext cx="72020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E1600D1-E919-0D2A-3890-04E6F809C1E3}"/>
              </a:ext>
            </a:extLst>
          </p:cNvPr>
          <p:cNvCxnSpPr>
            <a:cxnSpLocks/>
          </p:cNvCxnSpPr>
          <p:nvPr/>
        </p:nvCxnSpPr>
        <p:spPr>
          <a:xfrm flipH="1">
            <a:off x="3949830" y="4403887"/>
            <a:ext cx="72020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B061A35-0124-AEA8-0908-CC8503380D85}"/>
              </a:ext>
            </a:extLst>
          </p:cNvPr>
          <p:cNvSpPr/>
          <p:nvPr/>
        </p:nvSpPr>
        <p:spPr>
          <a:xfrm>
            <a:off x="3949830" y="6052008"/>
            <a:ext cx="6561057" cy="272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189C1B8-8A48-B165-4EC0-DD6CFF9AEB82}"/>
              </a:ext>
            </a:extLst>
          </p:cNvPr>
          <p:cNvSpPr/>
          <p:nvPr/>
        </p:nvSpPr>
        <p:spPr>
          <a:xfrm rot="21020507">
            <a:off x="3652886" y="1720289"/>
            <a:ext cx="7070104" cy="14925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0DE9225A-278A-830C-3CD6-F75AC8875BFD}"/>
              </a:ext>
            </a:extLst>
          </p:cNvPr>
          <p:cNvCxnSpPr>
            <a:cxnSpLocks/>
          </p:cNvCxnSpPr>
          <p:nvPr/>
        </p:nvCxnSpPr>
        <p:spPr>
          <a:xfrm flipH="1">
            <a:off x="3949830" y="1794915"/>
            <a:ext cx="72020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0171F0F-B09C-3BDE-3F52-C834B52587B5}"/>
              </a:ext>
            </a:extLst>
          </p:cNvPr>
          <p:cNvSpPr/>
          <p:nvPr/>
        </p:nvSpPr>
        <p:spPr>
          <a:xfrm>
            <a:off x="3316227" y="220252"/>
            <a:ext cx="633603" cy="3390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やはり今年も干支だったか…東京メトロ「駆け込み乗車」禁止ポスター">
            <a:extLst>
              <a:ext uri="{FF2B5EF4-FFF2-40B4-BE49-F238E27FC236}">
                <a16:creationId xmlns:a16="http://schemas.microsoft.com/office/drawing/2014/main" id="{EF0BF932-266C-ECCA-3B2B-7559B27A6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071" y="2774708"/>
            <a:ext cx="1453613" cy="20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列車非常停止ボタン 東京メトロ日比谷線 秋葉原駅 - にゃん吉一代記">
            <a:extLst>
              <a:ext uri="{FF2B5EF4-FFF2-40B4-BE49-F238E27FC236}">
                <a16:creationId xmlns:a16="http://schemas.microsoft.com/office/drawing/2014/main" id="{1118ACBD-9E3D-4609-519D-14FCC5D71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381" b="42619" l="55893" r="96429">
                        <a14:foregroundMark x1="55893" y1="30000" x2="63929" y2="40952"/>
                        <a14:foregroundMark x1="63929" y1="40952" x2="76250" y2="39762"/>
                        <a14:foregroundMark x1="76250" y1="39762" x2="67321" y2="40476"/>
                        <a14:foregroundMark x1="67321" y1="40476" x2="82500" y2="39524"/>
                        <a14:foregroundMark x1="82500" y1="39524" x2="71429" y2="42143"/>
                        <a14:foregroundMark x1="71429" y1="42143" x2="58750" y2="37381"/>
                        <a14:foregroundMark x1="58750" y1="37381" x2="66250" y2="29762"/>
                        <a14:foregroundMark x1="66250" y1="29762" x2="96429" y2="27619"/>
                        <a14:foregroundMark x1="96429" y1="27619" x2="96429" y2="40476"/>
                        <a14:foregroundMark x1="96429" y1="40476" x2="93214" y2="39048"/>
                        <a14:foregroundMark x1="55893" y1="29762" x2="58393" y2="41667"/>
                        <a14:foregroundMark x1="58393" y1="41667" x2="56429" y2="30000"/>
                        <a14:foregroundMark x1="55893" y1="31190" x2="63929" y2="41667"/>
                        <a14:foregroundMark x1="63929" y1="41667" x2="83571" y2="40238"/>
                        <a14:foregroundMark x1="83571" y1="40238" x2="93929" y2="40952"/>
                        <a14:foregroundMark x1="93929" y1="40952" x2="84643" y2="41667"/>
                        <a14:foregroundMark x1="84643" y1="41667" x2="72679" y2="37143"/>
                        <a14:foregroundMark x1="72679" y1="37143" x2="81964" y2="32143"/>
                        <a14:foregroundMark x1="81964" y1="32143" x2="56607" y2="29524"/>
                        <a14:foregroundMark x1="55893" y1="31667" x2="55893" y2="42857"/>
                        <a14:foregroundMark x1="59821" y1="29524" x2="88036" y2="27381"/>
                        <a14:foregroundMark x1="83571" y1="41905" x2="75357" y2="41667"/>
                        <a14:foregroundMark x1="62857" y1="42381" x2="56071" y2="42619"/>
                        <a14:foregroundMark x1="96250" y1="40714" x2="93393" y2="4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14" t="27196" r="2571" b="57705"/>
          <a:stretch/>
        </p:blipFill>
        <p:spPr bwMode="auto">
          <a:xfrm rot="208353">
            <a:off x="8520093" y="2475703"/>
            <a:ext cx="951181" cy="2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東京都 東京メトロ 非常停止ボタン [38608642]の写真素材 - アフロ">
            <a:extLst>
              <a:ext uri="{FF2B5EF4-FFF2-40B4-BE49-F238E27FC236}">
                <a16:creationId xmlns:a16="http://schemas.microsoft.com/office/drawing/2014/main" id="{7BA30B21-3445-EAB6-EF8A-E86A3A242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8" t="12084" r="41625" b="67993"/>
          <a:stretch/>
        </p:blipFill>
        <p:spPr bwMode="auto">
          <a:xfrm rot="150898">
            <a:off x="6000569" y="2796705"/>
            <a:ext cx="296330" cy="60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43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7D9940D1-8050-4ADC-51FB-7FD41DF3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2" y="543493"/>
            <a:ext cx="943301" cy="50533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B9A704-C654-697A-1765-E6FFDE247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691221" y="543492"/>
            <a:ext cx="875510" cy="505339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2CC5509-C666-A115-4E5E-46309600FA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896961" y="543492"/>
            <a:ext cx="875510" cy="505339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743C2F5-270D-A9E9-5F2B-F2ED7517B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1128976" y="543491"/>
            <a:ext cx="875510" cy="505339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BDD2C60-8E9B-B181-AC98-1CF74D38A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1287617" y="543490"/>
            <a:ext cx="875510" cy="505339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926DF40-139E-87FA-3EFF-EF9721E48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1642999" y="543489"/>
            <a:ext cx="875510" cy="5053397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1958E40-A496-E471-DEE4-3F3AC27E9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1927236" y="543489"/>
            <a:ext cx="875510" cy="5053397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77E0EA8-A13E-3026-97BD-287E3F581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2759523" y="543489"/>
            <a:ext cx="875510" cy="505339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E9FB4E76-6909-B271-AC5E-EABE9C9CF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3073911" y="543488"/>
            <a:ext cx="875510" cy="505339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6149F1E-F745-5679-F085-EB0F16621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3279651" y="543488"/>
            <a:ext cx="875510" cy="505339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6F9F111-A73B-FA4A-0A58-8B1E45A4F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3511666" y="543487"/>
            <a:ext cx="875510" cy="5053397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0003266-0379-6253-E4B2-3E09DD1C0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3670307" y="543486"/>
            <a:ext cx="875510" cy="5053397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BB0231E7-2C90-3699-940A-92ECC53E3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4025689" y="543485"/>
            <a:ext cx="875510" cy="5053397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36F91AF-0CD4-DD6E-9217-55AFCFD93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4309926" y="543485"/>
            <a:ext cx="875510" cy="505339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2A2D444E-9F78-8660-0CA0-CD8A0EC8F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/>
          <a:stretch/>
        </p:blipFill>
        <p:spPr>
          <a:xfrm>
            <a:off x="4499421" y="543485"/>
            <a:ext cx="875510" cy="505339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D6D80FB-6E71-DCD2-D05B-E9D29756678C}"/>
              </a:ext>
            </a:extLst>
          </p:cNvPr>
          <p:cNvSpPr/>
          <p:nvPr/>
        </p:nvSpPr>
        <p:spPr>
          <a:xfrm>
            <a:off x="5374931" y="543485"/>
            <a:ext cx="5060541" cy="5053398"/>
          </a:xfrm>
          <a:prstGeom prst="rect">
            <a:avLst/>
          </a:prstGeom>
          <a:gradFill>
            <a:gsLst>
              <a:gs pos="0">
                <a:srgbClr val="A9A580"/>
              </a:gs>
              <a:gs pos="16000">
                <a:srgbClr val="F9F7FC"/>
              </a:gs>
              <a:gs pos="30000">
                <a:srgbClr val="A39C7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680C3DA9-E9D4-8506-5879-9B6A03DFEDAA}"/>
              </a:ext>
            </a:extLst>
          </p:cNvPr>
          <p:cNvCxnSpPr/>
          <p:nvPr/>
        </p:nvCxnSpPr>
        <p:spPr>
          <a:xfrm>
            <a:off x="5374931" y="6944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69FE9BE-2028-1185-CCBD-61720E34A947}"/>
              </a:ext>
            </a:extLst>
          </p:cNvPr>
          <p:cNvCxnSpPr/>
          <p:nvPr/>
        </p:nvCxnSpPr>
        <p:spPr>
          <a:xfrm>
            <a:off x="5374931" y="8468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7EEDF3-D8A0-C34D-24D8-D6845F790B7F}"/>
              </a:ext>
            </a:extLst>
          </p:cNvPr>
          <p:cNvCxnSpPr/>
          <p:nvPr/>
        </p:nvCxnSpPr>
        <p:spPr>
          <a:xfrm>
            <a:off x="5527331" y="8468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6C49FDC-CA0B-72BF-A8B8-5D8D50CAE468}"/>
              </a:ext>
            </a:extLst>
          </p:cNvPr>
          <p:cNvCxnSpPr/>
          <p:nvPr/>
        </p:nvCxnSpPr>
        <p:spPr>
          <a:xfrm>
            <a:off x="5374931" y="970098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454A640-B110-6397-B1C8-6361636917C8}"/>
              </a:ext>
            </a:extLst>
          </p:cNvPr>
          <p:cNvCxnSpPr/>
          <p:nvPr/>
        </p:nvCxnSpPr>
        <p:spPr>
          <a:xfrm>
            <a:off x="5374931" y="1122498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67A7526-C5D0-738B-A0A5-3DA4ACFD7223}"/>
              </a:ext>
            </a:extLst>
          </p:cNvPr>
          <p:cNvCxnSpPr/>
          <p:nvPr/>
        </p:nvCxnSpPr>
        <p:spPr>
          <a:xfrm>
            <a:off x="5374931" y="1265170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48E1A5F-8633-7943-9FEF-C2FB3C0FCB6A}"/>
              </a:ext>
            </a:extLst>
          </p:cNvPr>
          <p:cNvCxnSpPr/>
          <p:nvPr/>
        </p:nvCxnSpPr>
        <p:spPr>
          <a:xfrm>
            <a:off x="5374931" y="1398115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CE744D50-F862-53E1-F9FA-E00F15D578F0}"/>
              </a:ext>
            </a:extLst>
          </p:cNvPr>
          <p:cNvCxnSpPr/>
          <p:nvPr/>
        </p:nvCxnSpPr>
        <p:spPr>
          <a:xfrm>
            <a:off x="5374931" y="1557575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F6A0603B-C1B2-83D5-86C2-482C6F24D087}"/>
              </a:ext>
            </a:extLst>
          </p:cNvPr>
          <p:cNvCxnSpPr/>
          <p:nvPr/>
        </p:nvCxnSpPr>
        <p:spPr>
          <a:xfrm>
            <a:off x="5371690" y="17612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6AC952D-8662-4CC5-A7F5-A285E808A95A}"/>
              </a:ext>
            </a:extLst>
          </p:cNvPr>
          <p:cNvCxnSpPr/>
          <p:nvPr/>
        </p:nvCxnSpPr>
        <p:spPr>
          <a:xfrm>
            <a:off x="5368448" y="19136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D23330AF-D953-559B-B744-CBD4741E5A38}"/>
              </a:ext>
            </a:extLst>
          </p:cNvPr>
          <p:cNvCxnSpPr/>
          <p:nvPr/>
        </p:nvCxnSpPr>
        <p:spPr>
          <a:xfrm>
            <a:off x="5355478" y="20660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3E12CFB-E88B-8197-BDFE-A69E796C0BE4}"/>
              </a:ext>
            </a:extLst>
          </p:cNvPr>
          <p:cNvCxnSpPr/>
          <p:nvPr/>
        </p:nvCxnSpPr>
        <p:spPr>
          <a:xfrm>
            <a:off x="5410593" y="22184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0348F7E-D037-C6CA-FF37-2F1707B8739C}"/>
              </a:ext>
            </a:extLst>
          </p:cNvPr>
          <p:cNvCxnSpPr/>
          <p:nvPr/>
        </p:nvCxnSpPr>
        <p:spPr>
          <a:xfrm>
            <a:off x="5387900" y="23708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9241CEC6-4678-5374-C650-CC0BF3CBB4D7}"/>
              </a:ext>
            </a:extLst>
          </p:cNvPr>
          <p:cNvCxnSpPr/>
          <p:nvPr/>
        </p:nvCxnSpPr>
        <p:spPr>
          <a:xfrm>
            <a:off x="5374926" y="25232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B33249CC-2F84-BD97-AF59-1A7A2DC18E67}"/>
              </a:ext>
            </a:extLst>
          </p:cNvPr>
          <p:cNvCxnSpPr/>
          <p:nvPr/>
        </p:nvCxnSpPr>
        <p:spPr>
          <a:xfrm>
            <a:off x="5391138" y="26756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408EC88-5923-BF51-EC15-6E33376E947A}"/>
              </a:ext>
            </a:extLst>
          </p:cNvPr>
          <p:cNvCxnSpPr/>
          <p:nvPr/>
        </p:nvCxnSpPr>
        <p:spPr>
          <a:xfrm>
            <a:off x="5387896" y="28280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FFEEC4B1-0D9A-274A-1FEA-8262A9AC0AA5}"/>
              </a:ext>
            </a:extLst>
          </p:cNvPr>
          <p:cNvCxnSpPr/>
          <p:nvPr/>
        </p:nvCxnSpPr>
        <p:spPr>
          <a:xfrm>
            <a:off x="5374925" y="29804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D4E98AED-0344-B937-B23E-78DA11996C20}"/>
              </a:ext>
            </a:extLst>
          </p:cNvPr>
          <p:cNvCxnSpPr/>
          <p:nvPr/>
        </p:nvCxnSpPr>
        <p:spPr>
          <a:xfrm>
            <a:off x="5361956" y="31328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63EB00CA-3CC7-FD70-0F06-05CD181ABC08}"/>
              </a:ext>
            </a:extLst>
          </p:cNvPr>
          <p:cNvCxnSpPr/>
          <p:nvPr/>
        </p:nvCxnSpPr>
        <p:spPr>
          <a:xfrm>
            <a:off x="5387895" y="32852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281E0948-55E4-361C-B265-0320BB74254F}"/>
              </a:ext>
            </a:extLst>
          </p:cNvPr>
          <p:cNvCxnSpPr/>
          <p:nvPr/>
        </p:nvCxnSpPr>
        <p:spPr>
          <a:xfrm>
            <a:off x="5394379" y="34376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9CFD8E89-D44A-DABA-A828-BB27DEC779D5}"/>
              </a:ext>
            </a:extLst>
          </p:cNvPr>
          <p:cNvCxnSpPr/>
          <p:nvPr/>
        </p:nvCxnSpPr>
        <p:spPr>
          <a:xfrm>
            <a:off x="5400862" y="35900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6B79B73E-07E5-7B6A-21FD-59668B28207E}"/>
              </a:ext>
            </a:extLst>
          </p:cNvPr>
          <p:cNvCxnSpPr/>
          <p:nvPr/>
        </p:nvCxnSpPr>
        <p:spPr>
          <a:xfrm>
            <a:off x="5387892" y="37424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137B2C21-1D79-9A50-CDC9-FE4C4560CF5B}"/>
              </a:ext>
            </a:extLst>
          </p:cNvPr>
          <p:cNvCxnSpPr/>
          <p:nvPr/>
        </p:nvCxnSpPr>
        <p:spPr>
          <a:xfrm>
            <a:off x="5384648" y="38948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C3C8CCD0-8F67-FAC4-4D3B-CDE0C7ACE7E8}"/>
              </a:ext>
            </a:extLst>
          </p:cNvPr>
          <p:cNvCxnSpPr/>
          <p:nvPr/>
        </p:nvCxnSpPr>
        <p:spPr>
          <a:xfrm>
            <a:off x="5381404" y="40472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CABD1B93-6B7D-3DF9-1E69-7C35ACB8CD0B}"/>
              </a:ext>
            </a:extLst>
          </p:cNvPr>
          <p:cNvCxnSpPr/>
          <p:nvPr/>
        </p:nvCxnSpPr>
        <p:spPr>
          <a:xfrm>
            <a:off x="5378162" y="41996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9BA23AD6-A343-AC82-38DB-FE14D6BB0615}"/>
              </a:ext>
            </a:extLst>
          </p:cNvPr>
          <p:cNvCxnSpPr/>
          <p:nvPr/>
        </p:nvCxnSpPr>
        <p:spPr>
          <a:xfrm>
            <a:off x="5365194" y="43520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13EB50F2-43CC-4189-6609-422BCB183A4B}"/>
              </a:ext>
            </a:extLst>
          </p:cNvPr>
          <p:cNvCxnSpPr/>
          <p:nvPr/>
        </p:nvCxnSpPr>
        <p:spPr>
          <a:xfrm>
            <a:off x="5381403" y="45044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40D29BF3-7DF0-B034-5533-187E4487C991}"/>
              </a:ext>
            </a:extLst>
          </p:cNvPr>
          <p:cNvCxnSpPr/>
          <p:nvPr/>
        </p:nvCxnSpPr>
        <p:spPr>
          <a:xfrm>
            <a:off x="5378163" y="46568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CE9EF748-1779-59AC-4B91-A452DB236271}"/>
              </a:ext>
            </a:extLst>
          </p:cNvPr>
          <p:cNvCxnSpPr/>
          <p:nvPr/>
        </p:nvCxnSpPr>
        <p:spPr>
          <a:xfrm>
            <a:off x="5334291" y="48092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4D99DFCB-7040-AE46-FB96-D0A94F518C1D}"/>
              </a:ext>
            </a:extLst>
          </p:cNvPr>
          <p:cNvCxnSpPr/>
          <p:nvPr/>
        </p:nvCxnSpPr>
        <p:spPr>
          <a:xfrm>
            <a:off x="5364771" y="49616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974BC302-7B8F-495E-217F-7593B357EA31}"/>
              </a:ext>
            </a:extLst>
          </p:cNvPr>
          <p:cNvCxnSpPr/>
          <p:nvPr/>
        </p:nvCxnSpPr>
        <p:spPr>
          <a:xfrm>
            <a:off x="5374931" y="51140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49BD0123-9117-5F0E-B190-8FD81F8B58A3}"/>
              </a:ext>
            </a:extLst>
          </p:cNvPr>
          <p:cNvCxnSpPr/>
          <p:nvPr/>
        </p:nvCxnSpPr>
        <p:spPr>
          <a:xfrm>
            <a:off x="5374931" y="52664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5D470280-908F-0374-12EA-D6226224168D}"/>
              </a:ext>
            </a:extLst>
          </p:cNvPr>
          <p:cNvCxnSpPr/>
          <p:nvPr/>
        </p:nvCxnSpPr>
        <p:spPr>
          <a:xfrm>
            <a:off x="5374931" y="54188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9744CF4D-E126-42B1-2BAF-A24A9C3FC4FE}"/>
              </a:ext>
            </a:extLst>
          </p:cNvPr>
          <p:cNvCxnSpPr/>
          <p:nvPr/>
        </p:nvCxnSpPr>
        <p:spPr>
          <a:xfrm>
            <a:off x="5374931" y="5571281"/>
            <a:ext cx="5060541" cy="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67477453-B78B-7021-7D52-80A6016C9133}"/>
              </a:ext>
            </a:extLst>
          </p:cNvPr>
          <p:cNvCxnSpPr>
            <a:cxnSpLocks/>
          </p:cNvCxnSpPr>
          <p:nvPr/>
        </p:nvCxnSpPr>
        <p:spPr>
          <a:xfrm>
            <a:off x="5517171" y="-8128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532B9586-3F4F-8982-3984-251C1744C5F9}"/>
              </a:ext>
            </a:extLst>
          </p:cNvPr>
          <p:cNvCxnSpPr>
            <a:cxnSpLocks/>
          </p:cNvCxnSpPr>
          <p:nvPr/>
        </p:nvCxnSpPr>
        <p:spPr>
          <a:xfrm>
            <a:off x="5669571" y="7112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A93E8D38-BC1D-DED5-D8FC-D93CDCACC8DC}"/>
              </a:ext>
            </a:extLst>
          </p:cNvPr>
          <p:cNvCxnSpPr>
            <a:cxnSpLocks/>
          </p:cNvCxnSpPr>
          <p:nvPr/>
        </p:nvCxnSpPr>
        <p:spPr>
          <a:xfrm>
            <a:off x="5821971" y="22352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03E02F69-FAC2-FA5A-1621-9C5A8FDC02D3}"/>
              </a:ext>
            </a:extLst>
          </p:cNvPr>
          <p:cNvCxnSpPr>
            <a:cxnSpLocks/>
          </p:cNvCxnSpPr>
          <p:nvPr/>
        </p:nvCxnSpPr>
        <p:spPr>
          <a:xfrm>
            <a:off x="5974371" y="-89017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B1D5A605-54CD-8352-C285-F85875765A43}"/>
              </a:ext>
            </a:extLst>
          </p:cNvPr>
          <p:cNvCxnSpPr>
            <a:cxnSpLocks/>
          </p:cNvCxnSpPr>
          <p:nvPr/>
        </p:nvCxnSpPr>
        <p:spPr>
          <a:xfrm>
            <a:off x="6126771" y="-73777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F6DDA4DD-36A1-306F-3A88-9E73B2717DFC}"/>
              </a:ext>
            </a:extLst>
          </p:cNvPr>
          <p:cNvCxnSpPr>
            <a:cxnSpLocks/>
          </p:cNvCxnSpPr>
          <p:nvPr/>
        </p:nvCxnSpPr>
        <p:spPr>
          <a:xfrm>
            <a:off x="6279171" y="-58537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F709B579-1ECC-38CD-96A5-D9094B6D6EAA}"/>
              </a:ext>
            </a:extLst>
          </p:cNvPr>
          <p:cNvCxnSpPr>
            <a:cxnSpLocks/>
          </p:cNvCxnSpPr>
          <p:nvPr/>
        </p:nvCxnSpPr>
        <p:spPr>
          <a:xfrm>
            <a:off x="6431571" y="-43297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>
            <a:extLst>
              <a:ext uri="{FF2B5EF4-FFF2-40B4-BE49-F238E27FC236}">
                <a16:creationId xmlns:a16="http://schemas.microsoft.com/office/drawing/2014/main" id="{6F198AF2-D032-96B6-9BF2-B46927ACC096}"/>
              </a:ext>
            </a:extLst>
          </p:cNvPr>
          <p:cNvCxnSpPr>
            <a:cxnSpLocks/>
          </p:cNvCxnSpPr>
          <p:nvPr/>
        </p:nvCxnSpPr>
        <p:spPr>
          <a:xfrm>
            <a:off x="6583971" y="-28057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C2D7EB12-854A-0571-0A5A-8FD440367AF4}"/>
              </a:ext>
            </a:extLst>
          </p:cNvPr>
          <p:cNvCxnSpPr>
            <a:cxnSpLocks/>
          </p:cNvCxnSpPr>
          <p:nvPr/>
        </p:nvCxnSpPr>
        <p:spPr>
          <a:xfrm>
            <a:off x="6736371" y="-12817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4891C5F3-B9A9-98E3-B601-210FCEBD6FB1}"/>
              </a:ext>
            </a:extLst>
          </p:cNvPr>
          <p:cNvCxnSpPr>
            <a:cxnSpLocks/>
          </p:cNvCxnSpPr>
          <p:nvPr/>
        </p:nvCxnSpPr>
        <p:spPr>
          <a:xfrm>
            <a:off x="6888771" y="2423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9E0F6DA4-4FCB-5CB6-8DFD-21A877A51E08}"/>
              </a:ext>
            </a:extLst>
          </p:cNvPr>
          <p:cNvCxnSpPr>
            <a:cxnSpLocks/>
          </p:cNvCxnSpPr>
          <p:nvPr/>
        </p:nvCxnSpPr>
        <p:spPr>
          <a:xfrm>
            <a:off x="7041171" y="17663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4823D90B-5E5B-DD96-8E62-A9056F059FD4}"/>
              </a:ext>
            </a:extLst>
          </p:cNvPr>
          <p:cNvCxnSpPr>
            <a:cxnSpLocks/>
          </p:cNvCxnSpPr>
          <p:nvPr/>
        </p:nvCxnSpPr>
        <p:spPr>
          <a:xfrm>
            <a:off x="7193571" y="32903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4FACF2A1-422B-FF27-5B3F-E4AFF6B4638E}"/>
              </a:ext>
            </a:extLst>
          </p:cNvPr>
          <p:cNvCxnSpPr>
            <a:cxnSpLocks/>
          </p:cNvCxnSpPr>
          <p:nvPr/>
        </p:nvCxnSpPr>
        <p:spPr>
          <a:xfrm>
            <a:off x="7345971" y="-118325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9BCC798F-B3FD-00AD-DD73-A7865A25905C}"/>
              </a:ext>
            </a:extLst>
          </p:cNvPr>
          <p:cNvCxnSpPr>
            <a:cxnSpLocks/>
          </p:cNvCxnSpPr>
          <p:nvPr/>
        </p:nvCxnSpPr>
        <p:spPr>
          <a:xfrm>
            <a:off x="7498371" y="-103085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F1F804AA-D9EF-4E44-7AB2-5926A1F7DD08}"/>
              </a:ext>
            </a:extLst>
          </p:cNvPr>
          <p:cNvCxnSpPr>
            <a:cxnSpLocks/>
          </p:cNvCxnSpPr>
          <p:nvPr/>
        </p:nvCxnSpPr>
        <p:spPr>
          <a:xfrm>
            <a:off x="7650771" y="-87845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F328EAC2-55D3-C4E6-D9A5-3F7760C85EEC}"/>
              </a:ext>
            </a:extLst>
          </p:cNvPr>
          <p:cNvCxnSpPr>
            <a:cxnSpLocks/>
          </p:cNvCxnSpPr>
          <p:nvPr/>
        </p:nvCxnSpPr>
        <p:spPr>
          <a:xfrm>
            <a:off x="7803171" y="-72605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27E84442-FE96-8D56-6557-C929E1A47716}"/>
              </a:ext>
            </a:extLst>
          </p:cNvPr>
          <p:cNvCxnSpPr>
            <a:cxnSpLocks/>
          </p:cNvCxnSpPr>
          <p:nvPr/>
        </p:nvCxnSpPr>
        <p:spPr>
          <a:xfrm>
            <a:off x="7955571" y="-57365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D83BA142-6C67-47F0-9F0A-525CB88EB1E5}"/>
              </a:ext>
            </a:extLst>
          </p:cNvPr>
          <p:cNvCxnSpPr>
            <a:cxnSpLocks/>
          </p:cNvCxnSpPr>
          <p:nvPr/>
        </p:nvCxnSpPr>
        <p:spPr>
          <a:xfrm>
            <a:off x="8107971" y="-421250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728F1CB2-B1E5-D1FF-12E9-6D9E2A1AE074}"/>
              </a:ext>
            </a:extLst>
          </p:cNvPr>
          <p:cNvCxnSpPr>
            <a:cxnSpLocks/>
          </p:cNvCxnSpPr>
          <p:nvPr/>
        </p:nvCxnSpPr>
        <p:spPr>
          <a:xfrm>
            <a:off x="8260371" y="-1300477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E3806FA9-AB61-B6F0-D61D-6268E129DA20}"/>
              </a:ext>
            </a:extLst>
          </p:cNvPr>
          <p:cNvCxnSpPr>
            <a:cxnSpLocks/>
          </p:cNvCxnSpPr>
          <p:nvPr/>
        </p:nvCxnSpPr>
        <p:spPr>
          <a:xfrm>
            <a:off x="8412771" y="-1148077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B9C15A45-F73B-2E20-FD19-DAA674BF1A5A}"/>
              </a:ext>
            </a:extLst>
          </p:cNvPr>
          <p:cNvCxnSpPr>
            <a:cxnSpLocks/>
          </p:cNvCxnSpPr>
          <p:nvPr/>
        </p:nvCxnSpPr>
        <p:spPr>
          <a:xfrm>
            <a:off x="8565171" y="-995677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EEB1F452-0C9A-8DA4-E867-E5C11B9EB80E}"/>
              </a:ext>
            </a:extLst>
          </p:cNvPr>
          <p:cNvCxnSpPr>
            <a:cxnSpLocks/>
          </p:cNvCxnSpPr>
          <p:nvPr/>
        </p:nvCxnSpPr>
        <p:spPr>
          <a:xfrm>
            <a:off x="8717571" y="-843277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>
            <a:extLst>
              <a:ext uri="{FF2B5EF4-FFF2-40B4-BE49-F238E27FC236}">
                <a16:creationId xmlns:a16="http://schemas.microsoft.com/office/drawing/2014/main" id="{9201D872-E5ED-D7F5-DF0A-54980010E153}"/>
              </a:ext>
            </a:extLst>
          </p:cNvPr>
          <p:cNvCxnSpPr>
            <a:cxnSpLocks/>
          </p:cNvCxnSpPr>
          <p:nvPr/>
        </p:nvCxnSpPr>
        <p:spPr>
          <a:xfrm>
            <a:off x="8869971" y="-690877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CF8C903E-9A75-3BED-0E35-FF2BC57AC7B2}"/>
              </a:ext>
            </a:extLst>
          </p:cNvPr>
          <p:cNvCxnSpPr>
            <a:cxnSpLocks/>
          </p:cNvCxnSpPr>
          <p:nvPr/>
        </p:nvCxnSpPr>
        <p:spPr>
          <a:xfrm>
            <a:off x="9022371" y="-538477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52C0ED8E-8C40-93E3-76C8-0868222ADA68}"/>
              </a:ext>
            </a:extLst>
          </p:cNvPr>
          <p:cNvCxnSpPr>
            <a:cxnSpLocks/>
          </p:cNvCxnSpPr>
          <p:nvPr/>
        </p:nvCxnSpPr>
        <p:spPr>
          <a:xfrm>
            <a:off x="9174771" y="-386077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9E8FB124-11E3-BF0F-C54A-74C3AB4F5270}"/>
              </a:ext>
            </a:extLst>
          </p:cNvPr>
          <p:cNvCxnSpPr>
            <a:cxnSpLocks/>
          </p:cNvCxnSpPr>
          <p:nvPr/>
        </p:nvCxnSpPr>
        <p:spPr>
          <a:xfrm>
            <a:off x="9327171" y="-233677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7EF5B657-F18F-FBEB-6B49-E1F23FDB56C0}"/>
              </a:ext>
            </a:extLst>
          </p:cNvPr>
          <p:cNvCxnSpPr>
            <a:cxnSpLocks/>
          </p:cNvCxnSpPr>
          <p:nvPr/>
        </p:nvCxnSpPr>
        <p:spPr>
          <a:xfrm>
            <a:off x="9479571" y="-81277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CFD812B2-1A83-6DA1-2608-227C3E3BBCE5}"/>
              </a:ext>
            </a:extLst>
          </p:cNvPr>
          <p:cNvCxnSpPr>
            <a:cxnSpLocks/>
          </p:cNvCxnSpPr>
          <p:nvPr/>
        </p:nvCxnSpPr>
        <p:spPr>
          <a:xfrm>
            <a:off x="9631971" y="71123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FEA24439-00E6-097A-034A-D60F687350CB}"/>
              </a:ext>
            </a:extLst>
          </p:cNvPr>
          <p:cNvCxnSpPr>
            <a:cxnSpLocks/>
          </p:cNvCxnSpPr>
          <p:nvPr/>
        </p:nvCxnSpPr>
        <p:spPr>
          <a:xfrm>
            <a:off x="9784371" y="223523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C31ABD5D-B533-B39B-9BA6-B0353D74D6B8}"/>
              </a:ext>
            </a:extLst>
          </p:cNvPr>
          <p:cNvCxnSpPr>
            <a:cxnSpLocks/>
          </p:cNvCxnSpPr>
          <p:nvPr/>
        </p:nvCxnSpPr>
        <p:spPr>
          <a:xfrm>
            <a:off x="9936771" y="375923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9BD43E0-1268-CF11-2FAF-1F91BEBC6C97}"/>
              </a:ext>
            </a:extLst>
          </p:cNvPr>
          <p:cNvCxnSpPr>
            <a:cxnSpLocks/>
          </p:cNvCxnSpPr>
          <p:nvPr/>
        </p:nvCxnSpPr>
        <p:spPr>
          <a:xfrm>
            <a:off x="10089171" y="528323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C08DF57B-D078-AB2F-928C-BF7950C10FC4}"/>
              </a:ext>
            </a:extLst>
          </p:cNvPr>
          <p:cNvCxnSpPr>
            <a:cxnSpLocks/>
          </p:cNvCxnSpPr>
          <p:nvPr/>
        </p:nvCxnSpPr>
        <p:spPr>
          <a:xfrm>
            <a:off x="10241571" y="-866728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B03E35AA-A114-C8BB-9080-9FCDA053DE06}"/>
              </a:ext>
            </a:extLst>
          </p:cNvPr>
          <p:cNvCxnSpPr>
            <a:cxnSpLocks/>
          </p:cNvCxnSpPr>
          <p:nvPr/>
        </p:nvCxnSpPr>
        <p:spPr>
          <a:xfrm>
            <a:off x="10393971" y="-714328"/>
            <a:ext cx="0" cy="6939280"/>
          </a:xfrm>
          <a:prstGeom prst="line">
            <a:avLst/>
          </a:prstGeom>
          <a:ln w="1016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8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1E8E792-3EE6-A7E3-F957-C2D9D95450B8}"/>
              </a:ext>
            </a:extLst>
          </p:cNvPr>
          <p:cNvSpPr/>
          <p:nvPr/>
        </p:nvSpPr>
        <p:spPr>
          <a:xfrm>
            <a:off x="5383946" y="1267967"/>
            <a:ext cx="3610466" cy="3614929"/>
          </a:xfrm>
          <a:prstGeom prst="rect">
            <a:avLst/>
          </a:prstGeom>
          <a:solidFill>
            <a:srgbClr val="C4BF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59C3E2D-A262-69F3-D5BA-DB9E7C100B6D}"/>
              </a:ext>
            </a:extLst>
          </p:cNvPr>
          <p:cNvSpPr/>
          <p:nvPr/>
        </p:nvSpPr>
        <p:spPr>
          <a:xfrm>
            <a:off x="5728188" y="796213"/>
            <a:ext cx="86863" cy="4178453"/>
          </a:xfrm>
          <a:prstGeom prst="rect">
            <a:avLst/>
          </a:prstGeom>
          <a:solidFill>
            <a:srgbClr val="FFFEF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52FF3B4-09EA-CD4E-F9E2-39FB678D3130}"/>
              </a:ext>
            </a:extLst>
          </p:cNvPr>
          <p:cNvSpPr/>
          <p:nvPr/>
        </p:nvSpPr>
        <p:spPr>
          <a:xfrm rot="16200000">
            <a:off x="1639655" y="1596981"/>
            <a:ext cx="2446022" cy="2040973"/>
          </a:xfrm>
          <a:prstGeom prst="rect">
            <a:avLst/>
          </a:prstGeom>
          <a:gradFill>
            <a:gsLst>
              <a:gs pos="0">
                <a:srgbClr val="606666"/>
              </a:gs>
              <a:gs pos="18000">
                <a:srgbClr val="AAACAB"/>
              </a:gs>
              <a:gs pos="79000">
                <a:srgbClr val="AAACAB"/>
              </a:gs>
              <a:gs pos="100000">
                <a:srgbClr val="585D5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0CDA80B-B27F-F92A-A001-C8CB6C897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91" t="23204" r="35558" b="33690"/>
          <a:stretch/>
        </p:blipFill>
        <p:spPr>
          <a:xfrm>
            <a:off x="-653883" y="924128"/>
            <a:ext cx="3122763" cy="2139671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8DAC8D6-A5B3-D24B-2CFA-854C20D40051}"/>
              </a:ext>
            </a:extLst>
          </p:cNvPr>
          <p:cNvCxnSpPr/>
          <p:nvPr/>
        </p:nvCxnSpPr>
        <p:spPr>
          <a:xfrm>
            <a:off x="3029238" y="16662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F95E69B-86AB-6429-08E1-9C3920FB6545}"/>
              </a:ext>
            </a:extLst>
          </p:cNvPr>
          <p:cNvCxnSpPr/>
          <p:nvPr/>
        </p:nvCxnSpPr>
        <p:spPr>
          <a:xfrm>
            <a:off x="3181638" y="18186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F0A584C-2418-E835-1E09-29051FA67BB0}"/>
              </a:ext>
            </a:extLst>
          </p:cNvPr>
          <p:cNvCxnSpPr/>
          <p:nvPr/>
        </p:nvCxnSpPr>
        <p:spPr>
          <a:xfrm>
            <a:off x="3334038" y="19710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B8BC928-AD47-E617-5F79-7180672EE590}"/>
              </a:ext>
            </a:extLst>
          </p:cNvPr>
          <p:cNvCxnSpPr/>
          <p:nvPr/>
        </p:nvCxnSpPr>
        <p:spPr>
          <a:xfrm>
            <a:off x="3486438" y="21234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0B4A930-FF31-3327-1DA1-446D66346EB4}"/>
              </a:ext>
            </a:extLst>
          </p:cNvPr>
          <p:cNvCxnSpPr/>
          <p:nvPr/>
        </p:nvCxnSpPr>
        <p:spPr>
          <a:xfrm>
            <a:off x="3638838" y="22758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C7B3B3E-AE49-8DAA-6A7B-D2506C0C5BC8}"/>
              </a:ext>
            </a:extLst>
          </p:cNvPr>
          <p:cNvCxnSpPr/>
          <p:nvPr/>
        </p:nvCxnSpPr>
        <p:spPr>
          <a:xfrm>
            <a:off x="3791238" y="24282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5D31DDB-661F-8612-A2B7-8B39D01CA6E8}"/>
              </a:ext>
            </a:extLst>
          </p:cNvPr>
          <p:cNvCxnSpPr/>
          <p:nvPr/>
        </p:nvCxnSpPr>
        <p:spPr>
          <a:xfrm>
            <a:off x="3943638" y="25806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9B216FE-E325-60DD-D62C-413021B0EF40}"/>
              </a:ext>
            </a:extLst>
          </p:cNvPr>
          <p:cNvCxnSpPr/>
          <p:nvPr/>
        </p:nvCxnSpPr>
        <p:spPr>
          <a:xfrm>
            <a:off x="4096038" y="27330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A10956D-FA54-117D-21C1-3EAC09BD2504}"/>
              </a:ext>
            </a:extLst>
          </p:cNvPr>
          <p:cNvCxnSpPr/>
          <p:nvPr/>
        </p:nvCxnSpPr>
        <p:spPr>
          <a:xfrm>
            <a:off x="4248438" y="28854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63C2107-78B7-D29B-8B7D-3B7672D96634}"/>
              </a:ext>
            </a:extLst>
          </p:cNvPr>
          <p:cNvCxnSpPr/>
          <p:nvPr/>
        </p:nvCxnSpPr>
        <p:spPr>
          <a:xfrm>
            <a:off x="4400838" y="30378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D7AEC26-F41F-56CF-96F1-13ABAD16128C}"/>
              </a:ext>
            </a:extLst>
          </p:cNvPr>
          <p:cNvCxnSpPr/>
          <p:nvPr/>
        </p:nvCxnSpPr>
        <p:spPr>
          <a:xfrm>
            <a:off x="4553238" y="31902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D972C356-1ED6-EBC1-42AA-1D3E99AE5C4F}"/>
              </a:ext>
            </a:extLst>
          </p:cNvPr>
          <p:cNvCxnSpPr/>
          <p:nvPr/>
        </p:nvCxnSpPr>
        <p:spPr>
          <a:xfrm>
            <a:off x="4705638" y="3342640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1B958BD-717C-0FFB-07F7-5BBFB54B73B3}"/>
              </a:ext>
            </a:extLst>
          </p:cNvPr>
          <p:cNvCxnSpPr/>
          <p:nvPr/>
        </p:nvCxnSpPr>
        <p:spPr>
          <a:xfrm>
            <a:off x="3791238" y="3535679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4FD63E0-167F-70BB-B6BE-33C3DF05012C}"/>
              </a:ext>
            </a:extLst>
          </p:cNvPr>
          <p:cNvCxnSpPr/>
          <p:nvPr/>
        </p:nvCxnSpPr>
        <p:spPr>
          <a:xfrm>
            <a:off x="3943638" y="3688079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73FBFADF-5059-E7D3-C013-3926454620EE}"/>
              </a:ext>
            </a:extLst>
          </p:cNvPr>
          <p:cNvCxnSpPr/>
          <p:nvPr/>
        </p:nvCxnSpPr>
        <p:spPr>
          <a:xfrm>
            <a:off x="4096038" y="3840479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D0615D6-C4DC-BA98-585C-09CD607F32DE}"/>
              </a:ext>
            </a:extLst>
          </p:cNvPr>
          <p:cNvCxnSpPr/>
          <p:nvPr/>
        </p:nvCxnSpPr>
        <p:spPr>
          <a:xfrm>
            <a:off x="4248438" y="3992879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ACFF0ABD-5FEC-3BE0-675E-4B38DC729B00}"/>
              </a:ext>
            </a:extLst>
          </p:cNvPr>
          <p:cNvCxnSpPr/>
          <p:nvPr/>
        </p:nvCxnSpPr>
        <p:spPr>
          <a:xfrm>
            <a:off x="4400838" y="4145279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BD04A01-26D6-62A7-0255-D3AC931D4518}"/>
              </a:ext>
            </a:extLst>
          </p:cNvPr>
          <p:cNvCxnSpPr/>
          <p:nvPr/>
        </p:nvCxnSpPr>
        <p:spPr>
          <a:xfrm>
            <a:off x="3272836" y="4273296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5CC9298F-5E35-286C-E63F-A5B8DA68F513}"/>
              </a:ext>
            </a:extLst>
          </p:cNvPr>
          <p:cNvCxnSpPr/>
          <p:nvPr/>
        </p:nvCxnSpPr>
        <p:spPr>
          <a:xfrm>
            <a:off x="4248438" y="4425696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66C4854-4750-E88D-3158-96D9661B76FF}"/>
              </a:ext>
            </a:extLst>
          </p:cNvPr>
          <p:cNvCxnSpPr/>
          <p:nvPr/>
        </p:nvCxnSpPr>
        <p:spPr>
          <a:xfrm>
            <a:off x="4400838" y="4578096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4B30A81C-1D0B-D2B1-3BA8-C5B9342DA8A1}"/>
              </a:ext>
            </a:extLst>
          </p:cNvPr>
          <p:cNvCxnSpPr/>
          <p:nvPr/>
        </p:nvCxnSpPr>
        <p:spPr>
          <a:xfrm>
            <a:off x="4553238" y="4730496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CC92F99-3CB1-25C9-3B30-8BF447855188}"/>
              </a:ext>
            </a:extLst>
          </p:cNvPr>
          <p:cNvCxnSpPr/>
          <p:nvPr/>
        </p:nvCxnSpPr>
        <p:spPr>
          <a:xfrm>
            <a:off x="4646175" y="4882896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3379905D-4628-0595-681D-B06A8D6E50F3}"/>
              </a:ext>
            </a:extLst>
          </p:cNvPr>
          <p:cNvCxnSpPr/>
          <p:nvPr/>
        </p:nvCxnSpPr>
        <p:spPr>
          <a:xfrm>
            <a:off x="3003411" y="1263594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70CDEB4-D378-D9EF-2E02-1A66EF8B8E04}"/>
              </a:ext>
            </a:extLst>
          </p:cNvPr>
          <p:cNvCxnSpPr/>
          <p:nvPr/>
        </p:nvCxnSpPr>
        <p:spPr>
          <a:xfrm>
            <a:off x="3155811" y="1394456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F21F756F-985B-84AF-B5FB-018BAB56E380}"/>
              </a:ext>
            </a:extLst>
          </p:cNvPr>
          <p:cNvCxnSpPr/>
          <p:nvPr/>
        </p:nvCxnSpPr>
        <p:spPr>
          <a:xfrm>
            <a:off x="3003411" y="1536538"/>
            <a:ext cx="6147654" cy="0"/>
          </a:xfrm>
          <a:prstGeom prst="line">
            <a:avLst/>
          </a:prstGeom>
          <a:ln w="889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E8A3CB2-8800-DE1B-CDE7-BBE92C607E66}"/>
              </a:ext>
            </a:extLst>
          </p:cNvPr>
          <p:cNvSpPr/>
          <p:nvPr/>
        </p:nvSpPr>
        <p:spPr>
          <a:xfrm>
            <a:off x="5539638" y="1142999"/>
            <a:ext cx="86863" cy="4178453"/>
          </a:xfrm>
          <a:prstGeom prst="rect">
            <a:avLst/>
          </a:prstGeom>
          <a:solidFill>
            <a:srgbClr val="FF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75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0A6C0DA-2590-D172-D663-223D34BC54D8}"/>
              </a:ext>
            </a:extLst>
          </p:cNvPr>
          <p:cNvSpPr/>
          <p:nvPr/>
        </p:nvSpPr>
        <p:spPr>
          <a:xfrm>
            <a:off x="2498006" y="546755"/>
            <a:ext cx="8691610" cy="5081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383313F-7284-7C75-4DAF-0F4BB210A203}"/>
              </a:ext>
            </a:extLst>
          </p:cNvPr>
          <p:cNvCxnSpPr>
            <a:cxnSpLocks/>
          </p:cNvCxnSpPr>
          <p:nvPr/>
        </p:nvCxnSpPr>
        <p:spPr>
          <a:xfrm>
            <a:off x="2309174" y="2321309"/>
            <a:ext cx="2319975" cy="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10327FA-54BF-F23B-5F77-02C319121E98}"/>
              </a:ext>
            </a:extLst>
          </p:cNvPr>
          <p:cNvCxnSpPr>
            <a:cxnSpLocks/>
          </p:cNvCxnSpPr>
          <p:nvPr/>
        </p:nvCxnSpPr>
        <p:spPr>
          <a:xfrm>
            <a:off x="2110327" y="6073276"/>
            <a:ext cx="6930076" cy="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B1CA5B0-6250-718D-DD6C-858832CA90B9}"/>
              </a:ext>
            </a:extLst>
          </p:cNvPr>
          <p:cNvCxnSpPr>
            <a:cxnSpLocks/>
          </p:cNvCxnSpPr>
          <p:nvPr/>
        </p:nvCxnSpPr>
        <p:spPr>
          <a:xfrm>
            <a:off x="3937949" y="409575"/>
            <a:ext cx="0" cy="535305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FC32794-ED79-C3A2-A415-3900F71D5B90}"/>
              </a:ext>
            </a:extLst>
          </p:cNvPr>
          <p:cNvCxnSpPr>
            <a:cxnSpLocks/>
          </p:cNvCxnSpPr>
          <p:nvPr/>
        </p:nvCxnSpPr>
        <p:spPr>
          <a:xfrm>
            <a:off x="6814499" y="409575"/>
            <a:ext cx="0" cy="535305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東京メトロ日比谷線仲御徒町駅】アクセス・営業時間・料金情報 - じゃらんnet">
            <a:extLst>
              <a:ext uri="{FF2B5EF4-FFF2-40B4-BE49-F238E27FC236}">
                <a16:creationId xmlns:a16="http://schemas.microsoft.com/office/drawing/2014/main" id="{849792E1-0B1C-9EE3-676F-81144D0CC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0" t="416" r="10000"/>
          <a:stretch/>
        </p:blipFill>
        <p:spPr bwMode="auto">
          <a:xfrm rot="21430118">
            <a:off x="223558" y="1171673"/>
            <a:ext cx="1435600" cy="13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684DB5F-1AE1-1E88-6A5F-F1D4A27B646A}"/>
              </a:ext>
            </a:extLst>
          </p:cNvPr>
          <p:cNvSpPr/>
          <p:nvPr/>
        </p:nvSpPr>
        <p:spPr>
          <a:xfrm>
            <a:off x="3628466" y="2109831"/>
            <a:ext cx="623670" cy="553533"/>
          </a:xfrm>
          <a:prstGeom prst="rect">
            <a:avLst/>
          </a:prstGeom>
          <a:solidFill>
            <a:srgbClr val="C8C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2" descr="東京メトロ日比谷線仲御徒町駅】アクセス・営業時間・料金情報 - じゃらんnet">
            <a:extLst>
              <a:ext uri="{FF2B5EF4-FFF2-40B4-BE49-F238E27FC236}">
                <a16:creationId xmlns:a16="http://schemas.microsoft.com/office/drawing/2014/main" id="{493AF2D3-369B-DB12-F598-ADC4C9ACC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167" b="60625" l="20469" r="83906">
                        <a14:foregroundMark x1="23281" y1="16875" x2="20469" y2="23542"/>
                        <a14:foregroundMark x1="25313" y1="20625" x2="25313" y2="21458"/>
                        <a14:foregroundMark x1="37969" y1="16875" x2="37656" y2="17083"/>
                        <a14:foregroundMark x1="46094" y1="17292" x2="46406" y2="19167"/>
                        <a14:foregroundMark x1="46094" y1="28750" x2="46250" y2="30625"/>
                        <a14:foregroundMark x1="45625" y1="31250" x2="45781" y2="33542"/>
                        <a14:foregroundMark x1="53906" y1="18750" x2="52969" y2="19375"/>
                        <a14:foregroundMark x1="54063" y1="22917" x2="52188" y2="26042"/>
                        <a14:foregroundMark x1="57188" y1="19375" x2="57656" y2="19375"/>
                        <a14:foregroundMark x1="57344" y1="28125" x2="57188" y2="29583"/>
                        <a14:foregroundMark x1="57813" y1="28958" x2="65156" y2="32500"/>
                        <a14:foregroundMark x1="67969" y1="18958" x2="69844" y2="18125"/>
                        <a14:foregroundMark x1="76719" y1="19792" x2="77344" y2="33542"/>
                        <a14:foregroundMark x1="23750" y1="39167" x2="25156" y2="38958"/>
                        <a14:foregroundMark x1="22969" y1="38750" x2="28281" y2="38958"/>
                        <a14:foregroundMark x1="32656" y1="38750" x2="76250" y2="43333"/>
                        <a14:foregroundMark x1="15469" y1="51875" x2="62187" y2="52500"/>
                        <a14:foregroundMark x1="62187" y1="52500" x2="25313" y2="60625"/>
                        <a14:foregroundMark x1="25313" y1="60625" x2="80000" y2="53542"/>
                        <a14:foregroundMark x1="78125" y1="57917" x2="83906" y2="54167"/>
                        <a14:backgroundMark x1="34219" y1="32917" x2="33750" y2="34583"/>
                        <a14:backgroundMark x1="68585" y1="46401" x2="70938" y2="49792"/>
                        <a14:backgroundMark x1="60444" y1="34671" x2="62785" y2="38044"/>
                        <a14:backgroundMark x1="56872" y1="29524" x2="57187" y2="29979"/>
                        <a14:backgroundMark x1="55513" y1="27566" x2="55683" y2="27811"/>
                        <a14:backgroundMark x1="70938" y1="49792" x2="63074" y2="50656"/>
                        <a14:backgroundMark x1="58388" y1="37582" x2="61084" y2="34980"/>
                        <a14:backgroundMark x1="47030" y1="48544" x2="51150" y2="44568"/>
                        <a14:backgroundMark x1="45517" y1="30733" x2="45587" y2="31255"/>
                        <a14:backgroundMark x1="44219" y1="21042" x2="45267" y2="28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8529" r="10000" b="34943"/>
          <a:stretch/>
        </p:blipFill>
        <p:spPr bwMode="auto">
          <a:xfrm rot="-60000">
            <a:off x="3656528" y="2125927"/>
            <a:ext cx="562843" cy="31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FE3D21E-76EE-CFD8-D3E8-9F14A4361BF0}"/>
              </a:ext>
            </a:extLst>
          </p:cNvPr>
          <p:cNvSpPr/>
          <p:nvPr/>
        </p:nvSpPr>
        <p:spPr>
          <a:xfrm>
            <a:off x="3650164" y="2445431"/>
            <a:ext cx="568312" cy="193906"/>
          </a:xfrm>
          <a:prstGeom prst="rect">
            <a:avLst/>
          </a:prstGeom>
          <a:solidFill>
            <a:srgbClr val="8178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Picture 2" descr="東京メトロ日比谷線仲御徒町駅】アクセス・営業時間・料金情報 - じゃらんnet">
            <a:extLst>
              <a:ext uri="{FF2B5EF4-FFF2-40B4-BE49-F238E27FC236}">
                <a16:creationId xmlns:a16="http://schemas.microsoft.com/office/drawing/2014/main" id="{DD4A9D5C-BDD6-57DA-55F4-B295B757B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250" b="97292" l="37344" r="61719">
                        <a14:foregroundMark x1="48438" y1="67500" x2="49375" y2="71458"/>
                        <a14:foregroundMark x1="47813" y1="66458" x2="39844" y2="76875"/>
                        <a14:foregroundMark x1="44063" y1="68958" x2="56094" y2="95833"/>
                        <a14:foregroundMark x1="44375" y1="68958" x2="55156" y2="95833"/>
                        <a14:foregroundMark x1="53750" y1="96667" x2="46719" y2="66458"/>
                        <a14:foregroundMark x1="42188" y1="67917" x2="53438" y2="96250"/>
                        <a14:foregroundMark x1="53750" y1="96458" x2="50156" y2="97083"/>
                        <a14:foregroundMark x1="52812" y1="97292" x2="43281" y2="93750"/>
                        <a14:foregroundMark x1="46719" y1="96042" x2="40156" y2="90000"/>
                        <a14:foregroundMark x1="40781" y1="91042" x2="38594" y2="80417"/>
                        <a14:foregroundMark x1="48438" y1="67292" x2="59375" y2="76458"/>
                        <a14:foregroundMark x1="48906" y1="67292" x2="53906" y2="69167"/>
                        <a14:foregroundMark x1="59219" y1="76875" x2="59844" y2="83750"/>
                        <a14:foregroundMark x1="50156" y1="67500" x2="61719" y2="85833"/>
                        <a14:foregroundMark x1="61250" y1="83958" x2="60156" y2="88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68" t="65530" r="36321" b="188"/>
          <a:stretch/>
        </p:blipFill>
        <p:spPr bwMode="auto">
          <a:xfrm rot="21427859">
            <a:off x="3836156" y="2457490"/>
            <a:ext cx="196327" cy="17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82C6B65F-8119-5E7C-CC4C-90D238785C36}"/>
              </a:ext>
            </a:extLst>
          </p:cNvPr>
          <p:cNvCxnSpPr>
            <a:cxnSpLocks/>
          </p:cNvCxnSpPr>
          <p:nvPr/>
        </p:nvCxnSpPr>
        <p:spPr>
          <a:xfrm>
            <a:off x="4629149" y="409575"/>
            <a:ext cx="0" cy="535305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0F2D2B8-77C7-5BE3-F593-CCD041A01C2D}"/>
              </a:ext>
            </a:extLst>
          </p:cNvPr>
          <p:cNvCxnSpPr>
            <a:cxnSpLocks/>
          </p:cNvCxnSpPr>
          <p:nvPr/>
        </p:nvCxnSpPr>
        <p:spPr>
          <a:xfrm>
            <a:off x="6089614" y="2321309"/>
            <a:ext cx="5778732" cy="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D686519-80C3-3CB9-F70B-9368A6D78107}"/>
              </a:ext>
            </a:extLst>
          </p:cNvPr>
          <p:cNvCxnSpPr>
            <a:cxnSpLocks/>
          </p:cNvCxnSpPr>
          <p:nvPr/>
        </p:nvCxnSpPr>
        <p:spPr>
          <a:xfrm>
            <a:off x="6099629" y="392289"/>
            <a:ext cx="0" cy="535305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5046C9E-22B7-1262-4850-443F63E240FA}"/>
              </a:ext>
            </a:extLst>
          </p:cNvPr>
          <p:cNvCxnSpPr>
            <a:cxnSpLocks/>
          </p:cNvCxnSpPr>
          <p:nvPr/>
        </p:nvCxnSpPr>
        <p:spPr>
          <a:xfrm>
            <a:off x="2320169" y="4151685"/>
            <a:ext cx="2319975" cy="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DAC8B82-FBDE-8F95-E845-4B2CB34B811A}"/>
              </a:ext>
            </a:extLst>
          </p:cNvPr>
          <p:cNvCxnSpPr>
            <a:cxnSpLocks/>
          </p:cNvCxnSpPr>
          <p:nvPr/>
        </p:nvCxnSpPr>
        <p:spPr>
          <a:xfrm>
            <a:off x="6100610" y="4132827"/>
            <a:ext cx="5767736" cy="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78805D2-C81C-7AD0-D202-11CADC09A147}"/>
              </a:ext>
            </a:extLst>
          </p:cNvPr>
          <p:cNvCxnSpPr>
            <a:cxnSpLocks/>
          </p:cNvCxnSpPr>
          <p:nvPr/>
        </p:nvCxnSpPr>
        <p:spPr>
          <a:xfrm>
            <a:off x="4630032" y="2718804"/>
            <a:ext cx="1469009" cy="1535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386DA27-1228-9F6A-9AEB-3253E8FA1EE6}"/>
              </a:ext>
            </a:extLst>
          </p:cNvPr>
          <p:cNvCxnSpPr>
            <a:cxnSpLocks/>
          </p:cNvCxnSpPr>
          <p:nvPr/>
        </p:nvCxnSpPr>
        <p:spPr>
          <a:xfrm>
            <a:off x="4631601" y="4011847"/>
            <a:ext cx="1469009" cy="1535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B999E15-2528-6CB8-4E44-67AFC624E8A7}"/>
              </a:ext>
            </a:extLst>
          </p:cNvPr>
          <p:cNvCxnSpPr>
            <a:cxnSpLocks/>
          </p:cNvCxnSpPr>
          <p:nvPr/>
        </p:nvCxnSpPr>
        <p:spPr>
          <a:xfrm>
            <a:off x="4631603" y="1636292"/>
            <a:ext cx="1469009" cy="1535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B7E0E140-15D3-E596-01BB-CF2AE697F1BD}"/>
              </a:ext>
            </a:extLst>
          </p:cNvPr>
          <p:cNvSpPr/>
          <p:nvPr/>
        </p:nvSpPr>
        <p:spPr>
          <a:xfrm rot="10800000">
            <a:off x="4629150" y="542925"/>
            <a:ext cx="1466850" cy="5086350"/>
          </a:xfrm>
          <a:prstGeom prst="triangle">
            <a:avLst/>
          </a:prstGeom>
          <a:solidFill>
            <a:srgbClr val="A40000"/>
          </a:solidFill>
          <a:ln w="2286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0BB54E5-E564-493C-0C2C-50F7FE785F54}"/>
              </a:ext>
            </a:extLst>
          </p:cNvPr>
          <p:cNvCxnSpPr>
            <a:cxnSpLocks/>
          </p:cNvCxnSpPr>
          <p:nvPr/>
        </p:nvCxnSpPr>
        <p:spPr>
          <a:xfrm>
            <a:off x="8993760" y="392289"/>
            <a:ext cx="0" cy="5353050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22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8741</TotalTime>
  <Words>11</Words>
  <Application>Microsoft Office PowerPoint</Application>
  <PresentationFormat>ワイド画面</PresentationFormat>
  <Paragraphs>10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マキナス 4 Square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wattz</cp:lastModifiedBy>
  <cp:revision>55</cp:revision>
  <dcterms:created xsi:type="dcterms:W3CDTF">2023-11-29T13:30:18Z</dcterms:created>
  <dcterms:modified xsi:type="dcterms:W3CDTF">2024-02-05T12:51:41Z</dcterms:modified>
</cp:coreProperties>
</file>